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
  </p:handoutMasterIdLst>
  <p:sldIdLst>
    <p:sldId id="259" r:id="rId2"/>
  </p:sldIdLst>
  <p:sldSz cx="7559675" cy="10691813"/>
  <p:notesSz cx="7073900" cy="102108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660"/>
  </p:normalViewPr>
  <p:slideViewPr>
    <p:cSldViewPr snapToGrid="0">
      <p:cViewPr varScale="1">
        <p:scale>
          <a:sx n="82" d="100"/>
          <a:sy n="82" d="100"/>
        </p:scale>
        <p:origin x="3344" y="176"/>
      </p:cViewPr>
      <p:guideLst/>
    </p:cSldViewPr>
  </p:slideViewPr>
  <p:notesTextViewPr>
    <p:cViewPr>
      <p:scale>
        <a:sx n="1" d="1"/>
        <a:sy n="1" d="1"/>
      </p:scale>
      <p:origin x="0" y="0"/>
    </p:cViewPr>
  </p:notesTextViewPr>
  <p:notesViewPr>
    <p:cSldViewPr snapToGrid="0">
      <p:cViewPr varScale="1">
        <p:scale>
          <a:sx n="98" d="100"/>
          <a:sy n="98" d="100"/>
        </p:scale>
        <p:origin x="378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3F121CD-F509-8F1C-D506-ACCA4D73F2E5}"/>
              </a:ext>
            </a:extLst>
          </p:cNvPr>
          <p:cNvSpPr>
            <a:spLocks noGrp="1"/>
          </p:cNvSpPr>
          <p:nvPr>
            <p:ph type="hdr" sz="quarter"/>
          </p:nvPr>
        </p:nvSpPr>
        <p:spPr>
          <a:xfrm>
            <a:off x="0" y="0"/>
            <a:ext cx="3065463" cy="511175"/>
          </a:xfrm>
          <a:prstGeom prst="rect">
            <a:avLst/>
          </a:prstGeom>
        </p:spPr>
        <p:txBody>
          <a:bodyPr vert="horz" lIns="91440" tIns="45720" rIns="91440" bIns="45720" rtlCol="0"/>
          <a:lstStyle>
            <a:lvl1pPr algn="l">
              <a:defRPr sz="1200"/>
            </a:lvl1pPr>
          </a:lstStyle>
          <a:p>
            <a:endParaRPr lang="sv-SE"/>
          </a:p>
        </p:txBody>
      </p:sp>
      <p:sp>
        <p:nvSpPr>
          <p:cNvPr id="3" name="Date Placeholder 2">
            <a:extLst>
              <a:ext uri="{FF2B5EF4-FFF2-40B4-BE49-F238E27FC236}">
                <a16:creationId xmlns:a16="http://schemas.microsoft.com/office/drawing/2014/main" id="{2CB55586-5710-2B33-431E-66FE6ABB5358}"/>
              </a:ext>
            </a:extLst>
          </p:cNvPr>
          <p:cNvSpPr>
            <a:spLocks noGrp="1"/>
          </p:cNvSpPr>
          <p:nvPr>
            <p:ph type="dt" sz="quarter" idx="1"/>
          </p:nvPr>
        </p:nvSpPr>
        <p:spPr>
          <a:xfrm>
            <a:off x="4006850" y="0"/>
            <a:ext cx="3065463" cy="511175"/>
          </a:xfrm>
          <a:prstGeom prst="rect">
            <a:avLst/>
          </a:prstGeom>
        </p:spPr>
        <p:txBody>
          <a:bodyPr vert="horz" lIns="91440" tIns="45720" rIns="91440" bIns="45720" rtlCol="0"/>
          <a:lstStyle>
            <a:lvl1pPr algn="r">
              <a:defRPr sz="1200"/>
            </a:lvl1pPr>
          </a:lstStyle>
          <a:p>
            <a:fld id="{BB166161-B64F-4408-B39F-4A25ACED4987}" type="datetimeFigureOut">
              <a:rPr lang="sv-SE" smtClean="0"/>
              <a:t>2024-02-13</a:t>
            </a:fld>
            <a:endParaRPr lang="sv-SE"/>
          </a:p>
        </p:txBody>
      </p:sp>
      <p:sp>
        <p:nvSpPr>
          <p:cNvPr id="4" name="Footer Placeholder 3">
            <a:extLst>
              <a:ext uri="{FF2B5EF4-FFF2-40B4-BE49-F238E27FC236}">
                <a16:creationId xmlns:a16="http://schemas.microsoft.com/office/drawing/2014/main" id="{9F0869FC-4772-7DBF-E59F-56867CC3F836}"/>
              </a:ext>
            </a:extLst>
          </p:cNvPr>
          <p:cNvSpPr>
            <a:spLocks noGrp="1"/>
          </p:cNvSpPr>
          <p:nvPr>
            <p:ph type="ftr" sz="quarter" idx="2"/>
          </p:nvPr>
        </p:nvSpPr>
        <p:spPr>
          <a:xfrm>
            <a:off x="0" y="9699625"/>
            <a:ext cx="3065463" cy="511175"/>
          </a:xfrm>
          <a:prstGeom prst="rect">
            <a:avLst/>
          </a:prstGeom>
        </p:spPr>
        <p:txBody>
          <a:bodyPr vert="horz" lIns="91440" tIns="45720" rIns="91440" bIns="45720" rtlCol="0" anchor="b"/>
          <a:lstStyle>
            <a:lvl1pPr algn="l">
              <a:defRPr sz="1200"/>
            </a:lvl1pPr>
          </a:lstStyle>
          <a:p>
            <a:endParaRPr lang="sv-SE"/>
          </a:p>
        </p:txBody>
      </p:sp>
      <p:sp>
        <p:nvSpPr>
          <p:cNvPr id="5" name="Slide Number Placeholder 4">
            <a:extLst>
              <a:ext uri="{FF2B5EF4-FFF2-40B4-BE49-F238E27FC236}">
                <a16:creationId xmlns:a16="http://schemas.microsoft.com/office/drawing/2014/main" id="{5AE49B3C-EA80-8FC0-2FAF-5722FE2D6269}"/>
              </a:ext>
            </a:extLst>
          </p:cNvPr>
          <p:cNvSpPr>
            <a:spLocks noGrp="1"/>
          </p:cNvSpPr>
          <p:nvPr>
            <p:ph type="sldNum" sz="quarter" idx="3"/>
          </p:nvPr>
        </p:nvSpPr>
        <p:spPr>
          <a:xfrm>
            <a:off x="4006850" y="9699625"/>
            <a:ext cx="3065463" cy="511175"/>
          </a:xfrm>
          <a:prstGeom prst="rect">
            <a:avLst/>
          </a:prstGeom>
        </p:spPr>
        <p:txBody>
          <a:bodyPr vert="horz" lIns="91440" tIns="45720" rIns="91440" bIns="45720" rtlCol="0" anchor="b"/>
          <a:lstStyle>
            <a:lvl1pPr algn="r">
              <a:defRPr sz="1200"/>
            </a:lvl1pPr>
          </a:lstStyle>
          <a:p>
            <a:fld id="{8FCB4318-A22B-417F-996B-83750B8112A1}" type="slidenum">
              <a:rPr lang="sv-SE" smtClean="0"/>
              <a:t>‹#›</a:t>
            </a:fld>
            <a:endParaRPr lang="sv-SE"/>
          </a:p>
        </p:txBody>
      </p:sp>
    </p:spTree>
    <p:extLst>
      <p:ext uri="{BB962C8B-B14F-4D97-AF65-F5344CB8AC3E}">
        <p14:creationId xmlns:p14="http://schemas.microsoft.com/office/powerpoint/2010/main" val="21950880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F2E559EF-ECF5-FFB7-8F35-FA9CA5D87D6A}"/>
              </a:ext>
            </a:extLst>
          </p:cNvPr>
          <p:cNvSpPr/>
          <p:nvPr userDrawn="1"/>
        </p:nvSpPr>
        <p:spPr>
          <a:xfrm>
            <a:off x="511929" y="7005265"/>
            <a:ext cx="5224870" cy="2642172"/>
          </a:xfrm>
          <a:prstGeom prst="roundRect">
            <a:avLst>
              <a:gd name="adj" fmla="val 3238"/>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3" name="Picture 42">
            <a:extLst>
              <a:ext uri="{FF2B5EF4-FFF2-40B4-BE49-F238E27FC236}">
                <a16:creationId xmlns:a16="http://schemas.microsoft.com/office/drawing/2014/main" id="{C7566A9D-BCCF-4D40-FF0C-29F1022F38F3}"/>
              </a:ext>
            </a:extLst>
          </p:cNvPr>
          <p:cNvPicPr>
            <a:picLocks noChangeAspect="1"/>
          </p:cNvPicPr>
          <p:nvPr userDrawn="1"/>
        </p:nvPicPr>
        <p:blipFill>
          <a:blip r:embed="rId2">
            <a:alphaModFix amt="10000"/>
            <a:extLst>
              <a:ext uri="{28A0092B-C50C-407E-A947-70E740481C1C}">
                <a14:useLocalDpi xmlns:a14="http://schemas.microsoft.com/office/drawing/2010/main" val="0"/>
              </a:ext>
            </a:extLst>
          </a:blip>
          <a:srcRect t="236" b="236"/>
          <a:stretch/>
        </p:blipFill>
        <p:spPr>
          <a:xfrm>
            <a:off x="4309087" y="3112519"/>
            <a:ext cx="2682841" cy="2877316"/>
          </a:xfrm>
          <a:prstGeom prst="rect">
            <a:avLst/>
          </a:prstGeom>
        </p:spPr>
      </p:pic>
      <p:sp>
        <p:nvSpPr>
          <p:cNvPr id="2" name="Title 1"/>
          <p:cNvSpPr>
            <a:spLocks noGrp="1"/>
          </p:cNvSpPr>
          <p:nvPr>
            <p:ph type="title"/>
          </p:nvPr>
        </p:nvSpPr>
        <p:spPr>
          <a:xfrm>
            <a:off x="511929" y="4403555"/>
            <a:ext cx="6480000" cy="450000"/>
          </a:xfrm>
        </p:spPr>
        <p:txBody>
          <a:bodyPr lIns="0" tIns="0" rIns="0" bIns="0" anchor="b">
            <a:noAutofit/>
          </a:bodyPr>
          <a:lstStyle>
            <a:lvl1pPr>
              <a:lnSpc>
                <a:spcPct val="85000"/>
              </a:lnSpc>
              <a:defRPr sz="2800"/>
            </a:lvl1pPr>
          </a:lstStyle>
          <a:p>
            <a:r>
              <a:rPr lang="en-US" dirty="0"/>
              <a:t>Click to edit Master title style</a:t>
            </a:r>
          </a:p>
        </p:txBody>
      </p:sp>
      <p:sp>
        <p:nvSpPr>
          <p:cNvPr id="10" name="Text Placeholder 9">
            <a:extLst>
              <a:ext uri="{FF2B5EF4-FFF2-40B4-BE49-F238E27FC236}">
                <a16:creationId xmlns:a16="http://schemas.microsoft.com/office/drawing/2014/main" id="{A7B241B9-9824-F07C-92E0-4EC781E9134A}"/>
              </a:ext>
            </a:extLst>
          </p:cNvPr>
          <p:cNvSpPr>
            <a:spLocks noGrp="1"/>
          </p:cNvSpPr>
          <p:nvPr>
            <p:ph type="body" sz="quarter" idx="11"/>
          </p:nvPr>
        </p:nvSpPr>
        <p:spPr>
          <a:xfrm>
            <a:off x="511929" y="4998632"/>
            <a:ext cx="5224870" cy="1700563"/>
          </a:xfrm>
        </p:spPr>
        <p:txBody>
          <a:bodyPr lIns="0" tIns="0" rIns="0" bIns="0">
            <a:noAutofit/>
          </a:bodyPr>
          <a:lstStyle>
            <a:lvl1pPr marL="0" indent="0">
              <a:lnSpc>
                <a:spcPct val="110000"/>
              </a:lnSpc>
              <a:spcBef>
                <a:spcPts val="0"/>
              </a:spcBef>
              <a:spcAft>
                <a:spcPts val="800"/>
              </a:spcAft>
              <a:buNone/>
              <a:defRPr sz="1100"/>
            </a:lvl1pPr>
          </a:lstStyle>
          <a:p>
            <a:pPr lvl="0"/>
            <a:r>
              <a:rPr lang="en-US" dirty="0"/>
              <a:t>Click to edit Master text styles</a:t>
            </a:r>
          </a:p>
        </p:txBody>
      </p:sp>
      <p:sp>
        <p:nvSpPr>
          <p:cNvPr id="11" name="Text Placeholder 9">
            <a:extLst>
              <a:ext uri="{FF2B5EF4-FFF2-40B4-BE49-F238E27FC236}">
                <a16:creationId xmlns:a16="http://schemas.microsoft.com/office/drawing/2014/main" id="{4C3F2E48-5BC2-BEA1-0D6A-82B7014D3D24}"/>
              </a:ext>
            </a:extLst>
          </p:cNvPr>
          <p:cNvSpPr>
            <a:spLocks noGrp="1"/>
          </p:cNvSpPr>
          <p:nvPr>
            <p:ph type="body" sz="quarter" idx="12"/>
          </p:nvPr>
        </p:nvSpPr>
        <p:spPr>
          <a:xfrm>
            <a:off x="809716" y="8012252"/>
            <a:ext cx="2088000" cy="180000"/>
          </a:xfrm>
        </p:spPr>
        <p:txBody>
          <a:bodyPr lIns="0" tIns="0" rIns="0" bIns="0">
            <a:noAutofit/>
          </a:bodyPr>
          <a:lstStyle>
            <a:lvl1pPr marL="0" indent="0">
              <a:lnSpc>
                <a:spcPct val="100000"/>
              </a:lnSpc>
              <a:spcBef>
                <a:spcPts val="0"/>
              </a:spcBef>
              <a:spcAft>
                <a:spcPts val="300"/>
              </a:spcAft>
              <a:buNone/>
              <a:defRPr sz="1100"/>
            </a:lvl1pPr>
          </a:lstStyle>
          <a:p>
            <a:pPr lvl="0"/>
            <a:r>
              <a:rPr lang="en-US" dirty="0"/>
              <a:t>Click to edit Master text</a:t>
            </a:r>
          </a:p>
        </p:txBody>
      </p:sp>
      <p:sp>
        <p:nvSpPr>
          <p:cNvPr id="14" name="Text Placeholder 9">
            <a:extLst>
              <a:ext uri="{FF2B5EF4-FFF2-40B4-BE49-F238E27FC236}">
                <a16:creationId xmlns:a16="http://schemas.microsoft.com/office/drawing/2014/main" id="{9C78DFD7-8F84-AEC2-0DEA-CFC4792C5BA9}"/>
              </a:ext>
            </a:extLst>
          </p:cNvPr>
          <p:cNvSpPr>
            <a:spLocks noGrp="1"/>
          </p:cNvSpPr>
          <p:nvPr>
            <p:ph type="body" sz="quarter" idx="13"/>
          </p:nvPr>
        </p:nvSpPr>
        <p:spPr>
          <a:xfrm>
            <a:off x="809716" y="7804615"/>
            <a:ext cx="2088000" cy="180000"/>
          </a:xfrm>
        </p:spPr>
        <p:txBody>
          <a:bodyPr lIns="0" tIns="0" rIns="0" bIns="0" anchor="b">
            <a:noAutofit/>
          </a:bodyPr>
          <a:lstStyle>
            <a:lvl1pPr marL="0" indent="0">
              <a:lnSpc>
                <a:spcPct val="85000"/>
              </a:lnSpc>
              <a:spcBef>
                <a:spcPts val="0"/>
              </a:spcBef>
              <a:spcAft>
                <a:spcPts val="0"/>
              </a:spcAft>
              <a:buNone/>
              <a:defRPr sz="1200" b="1"/>
            </a:lvl1pPr>
          </a:lstStyle>
          <a:p>
            <a:pPr lvl="0"/>
            <a:r>
              <a:rPr lang="en-US" dirty="0"/>
              <a:t>Click to edit Master text</a:t>
            </a:r>
          </a:p>
        </p:txBody>
      </p:sp>
      <p:sp>
        <p:nvSpPr>
          <p:cNvPr id="16" name="Text Placeholder 9">
            <a:extLst>
              <a:ext uri="{FF2B5EF4-FFF2-40B4-BE49-F238E27FC236}">
                <a16:creationId xmlns:a16="http://schemas.microsoft.com/office/drawing/2014/main" id="{5E3EA66D-CD96-6B1C-A50A-78C326CB05FD}"/>
              </a:ext>
            </a:extLst>
          </p:cNvPr>
          <p:cNvSpPr>
            <a:spLocks noGrp="1"/>
          </p:cNvSpPr>
          <p:nvPr>
            <p:ph type="body" sz="quarter" idx="15"/>
          </p:nvPr>
        </p:nvSpPr>
        <p:spPr>
          <a:xfrm>
            <a:off x="809716" y="7263990"/>
            <a:ext cx="4629296" cy="360000"/>
          </a:xfrm>
        </p:spPr>
        <p:txBody>
          <a:bodyPr lIns="0" tIns="0" rIns="0" bIns="0" anchor="ctr">
            <a:noAutofit/>
          </a:bodyPr>
          <a:lstStyle>
            <a:lvl1pPr marL="0" indent="0">
              <a:lnSpc>
                <a:spcPct val="100000"/>
              </a:lnSpc>
              <a:spcBef>
                <a:spcPts val="0"/>
              </a:spcBef>
              <a:spcAft>
                <a:spcPts val="0"/>
              </a:spcAft>
              <a:buNone/>
              <a:defRPr sz="1500" b="1"/>
            </a:lvl1pPr>
          </a:lstStyle>
          <a:p>
            <a:pPr lvl="0"/>
            <a:r>
              <a:rPr lang="en-US" dirty="0"/>
              <a:t>Click to edit Master text</a:t>
            </a:r>
          </a:p>
        </p:txBody>
      </p:sp>
      <p:sp>
        <p:nvSpPr>
          <p:cNvPr id="17" name="Text Placeholder 9">
            <a:extLst>
              <a:ext uri="{FF2B5EF4-FFF2-40B4-BE49-F238E27FC236}">
                <a16:creationId xmlns:a16="http://schemas.microsoft.com/office/drawing/2014/main" id="{0C2D9A96-F3D7-61FA-C502-1EFD0068E63F}"/>
              </a:ext>
            </a:extLst>
          </p:cNvPr>
          <p:cNvSpPr>
            <a:spLocks noGrp="1"/>
          </p:cNvSpPr>
          <p:nvPr>
            <p:ph type="body" sz="quarter" idx="16"/>
          </p:nvPr>
        </p:nvSpPr>
        <p:spPr>
          <a:xfrm>
            <a:off x="809716" y="9082358"/>
            <a:ext cx="4629296" cy="180000"/>
          </a:xfrm>
        </p:spPr>
        <p:txBody>
          <a:bodyPr lIns="0" tIns="0" rIns="0" bIns="0">
            <a:noAutofit/>
          </a:bodyPr>
          <a:lstStyle>
            <a:lvl1pPr marL="0" indent="0">
              <a:lnSpc>
                <a:spcPct val="100000"/>
              </a:lnSpc>
              <a:spcBef>
                <a:spcPts val="0"/>
              </a:spcBef>
              <a:spcAft>
                <a:spcPts val="300"/>
              </a:spcAft>
              <a:buNone/>
              <a:defRPr sz="1100"/>
            </a:lvl1pPr>
          </a:lstStyle>
          <a:p>
            <a:pPr lvl="0"/>
            <a:r>
              <a:rPr lang="en-US" dirty="0"/>
              <a:t>Click to edit Master text</a:t>
            </a:r>
          </a:p>
        </p:txBody>
      </p:sp>
      <p:sp>
        <p:nvSpPr>
          <p:cNvPr id="18" name="Text Placeholder 9">
            <a:extLst>
              <a:ext uri="{FF2B5EF4-FFF2-40B4-BE49-F238E27FC236}">
                <a16:creationId xmlns:a16="http://schemas.microsoft.com/office/drawing/2014/main" id="{42F4E745-9A22-7A9A-4BA3-2B69E4F4F458}"/>
              </a:ext>
            </a:extLst>
          </p:cNvPr>
          <p:cNvSpPr>
            <a:spLocks noGrp="1"/>
          </p:cNvSpPr>
          <p:nvPr>
            <p:ph type="body" sz="quarter" idx="17"/>
          </p:nvPr>
        </p:nvSpPr>
        <p:spPr>
          <a:xfrm>
            <a:off x="809716" y="8884995"/>
            <a:ext cx="4629296" cy="180000"/>
          </a:xfrm>
        </p:spPr>
        <p:txBody>
          <a:bodyPr lIns="0" tIns="0" rIns="0" bIns="0" anchor="b">
            <a:noAutofit/>
          </a:bodyPr>
          <a:lstStyle>
            <a:lvl1pPr marL="0" indent="0">
              <a:lnSpc>
                <a:spcPct val="85000"/>
              </a:lnSpc>
              <a:spcBef>
                <a:spcPts val="0"/>
              </a:spcBef>
              <a:spcAft>
                <a:spcPts val="0"/>
              </a:spcAft>
              <a:buNone/>
              <a:defRPr sz="1200" b="1"/>
            </a:lvl1pPr>
          </a:lstStyle>
          <a:p>
            <a:pPr lvl="0"/>
            <a:r>
              <a:rPr lang="en-US" dirty="0"/>
              <a:t>Click to edit Master text</a:t>
            </a:r>
          </a:p>
        </p:txBody>
      </p:sp>
      <p:sp>
        <p:nvSpPr>
          <p:cNvPr id="23" name="Text Placeholder 9">
            <a:extLst>
              <a:ext uri="{FF2B5EF4-FFF2-40B4-BE49-F238E27FC236}">
                <a16:creationId xmlns:a16="http://schemas.microsoft.com/office/drawing/2014/main" id="{14843B76-C6D2-1AF1-FF25-B775E9856400}"/>
              </a:ext>
            </a:extLst>
          </p:cNvPr>
          <p:cNvSpPr>
            <a:spLocks noGrp="1"/>
          </p:cNvSpPr>
          <p:nvPr>
            <p:ph type="body" sz="quarter" idx="21"/>
          </p:nvPr>
        </p:nvSpPr>
        <p:spPr>
          <a:xfrm>
            <a:off x="3351012" y="8012252"/>
            <a:ext cx="2088000" cy="180000"/>
          </a:xfrm>
        </p:spPr>
        <p:txBody>
          <a:bodyPr lIns="0" tIns="0" rIns="0" bIns="0">
            <a:noAutofit/>
          </a:bodyPr>
          <a:lstStyle>
            <a:lvl1pPr marL="0" indent="0">
              <a:lnSpc>
                <a:spcPct val="100000"/>
              </a:lnSpc>
              <a:spcBef>
                <a:spcPts val="0"/>
              </a:spcBef>
              <a:spcAft>
                <a:spcPts val="300"/>
              </a:spcAft>
              <a:buNone/>
              <a:defRPr sz="1100"/>
            </a:lvl1pPr>
          </a:lstStyle>
          <a:p>
            <a:pPr lvl="0"/>
            <a:r>
              <a:rPr lang="en-US" dirty="0"/>
              <a:t>Click to edit Master text</a:t>
            </a:r>
          </a:p>
        </p:txBody>
      </p:sp>
      <p:sp>
        <p:nvSpPr>
          <p:cNvPr id="24" name="Text Placeholder 9">
            <a:extLst>
              <a:ext uri="{FF2B5EF4-FFF2-40B4-BE49-F238E27FC236}">
                <a16:creationId xmlns:a16="http://schemas.microsoft.com/office/drawing/2014/main" id="{1DEADCCC-5E8D-4330-6BE9-FAF33A6C9243}"/>
              </a:ext>
            </a:extLst>
          </p:cNvPr>
          <p:cNvSpPr>
            <a:spLocks noGrp="1"/>
          </p:cNvSpPr>
          <p:nvPr>
            <p:ph type="body" sz="quarter" idx="22"/>
          </p:nvPr>
        </p:nvSpPr>
        <p:spPr>
          <a:xfrm>
            <a:off x="3351012" y="7804615"/>
            <a:ext cx="2088000" cy="180000"/>
          </a:xfrm>
        </p:spPr>
        <p:txBody>
          <a:bodyPr lIns="0" tIns="0" rIns="0" bIns="0" anchor="b">
            <a:noAutofit/>
          </a:bodyPr>
          <a:lstStyle>
            <a:lvl1pPr marL="0" indent="0">
              <a:lnSpc>
                <a:spcPct val="85000"/>
              </a:lnSpc>
              <a:spcBef>
                <a:spcPts val="0"/>
              </a:spcBef>
              <a:spcAft>
                <a:spcPts val="0"/>
              </a:spcAft>
              <a:buNone/>
              <a:defRPr sz="1200" b="1"/>
            </a:lvl1pPr>
          </a:lstStyle>
          <a:p>
            <a:pPr lvl="0"/>
            <a:r>
              <a:rPr lang="en-US" dirty="0"/>
              <a:t>Click to edit Master text</a:t>
            </a:r>
          </a:p>
        </p:txBody>
      </p:sp>
      <p:sp>
        <p:nvSpPr>
          <p:cNvPr id="25" name="Text Placeholder 9">
            <a:extLst>
              <a:ext uri="{FF2B5EF4-FFF2-40B4-BE49-F238E27FC236}">
                <a16:creationId xmlns:a16="http://schemas.microsoft.com/office/drawing/2014/main" id="{3B7F8210-8519-6307-A015-7E148FCF0DDA}"/>
              </a:ext>
            </a:extLst>
          </p:cNvPr>
          <p:cNvSpPr>
            <a:spLocks noGrp="1"/>
          </p:cNvSpPr>
          <p:nvPr>
            <p:ph type="body" sz="quarter" idx="23"/>
          </p:nvPr>
        </p:nvSpPr>
        <p:spPr>
          <a:xfrm>
            <a:off x="809716" y="8518878"/>
            <a:ext cx="2088000" cy="180000"/>
          </a:xfrm>
        </p:spPr>
        <p:txBody>
          <a:bodyPr lIns="0" tIns="0" rIns="0" bIns="0">
            <a:noAutofit/>
          </a:bodyPr>
          <a:lstStyle>
            <a:lvl1pPr marL="0" indent="0">
              <a:lnSpc>
                <a:spcPct val="100000"/>
              </a:lnSpc>
              <a:spcBef>
                <a:spcPts val="0"/>
              </a:spcBef>
              <a:spcAft>
                <a:spcPts val="300"/>
              </a:spcAft>
              <a:buNone/>
              <a:defRPr sz="1100"/>
            </a:lvl1pPr>
          </a:lstStyle>
          <a:p>
            <a:pPr lvl="0"/>
            <a:r>
              <a:rPr lang="en-US" dirty="0"/>
              <a:t>Click to edit Master text</a:t>
            </a:r>
          </a:p>
        </p:txBody>
      </p:sp>
      <p:sp>
        <p:nvSpPr>
          <p:cNvPr id="26" name="Text Placeholder 9">
            <a:extLst>
              <a:ext uri="{FF2B5EF4-FFF2-40B4-BE49-F238E27FC236}">
                <a16:creationId xmlns:a16="http://schemas.microsoft.com/office/drawing/2014/main" id="{6B94A72A-8CC0-0822-EF5D-7C229DE502B9}"/>
              </a:ext>
            </a:extLst>
          </p:cNvPr>
          <p:cNvSpPr>
            <a:spLocks noGrp="1"/>
          </p:cNvSpPr>
          <p:nvPr>
            <p:ph type="body" sz="quarter" idx="24"/>
          </p:nvPr>
        </p:nvSpPr>
        <p:spPr>
          <a:xfrm>
            <a:off x="809716" y="8326481"/>
            <a:ext cx="2088000" cy="180000"/>
          </a:xfrm>
        </p:spPr>
        <p:txBody>
          <a:bodyPr lIns="0" tIns="0" rIns="0" bIns="0" anchor="b">
            <a:noAutofit/>
          </a:bodyPr>
          <a:lstStyle>
            <a:lvl1pPr marL="0" indent="0">
              <a:lnSpc>
                <a:spcPct val="85000"/>
              </a:lnSpc>
              <a:spcBef>
                <a:spcPts val="0"/>
              </a:spcBef>
              <a:spcAft>
                <a:spcPts val="0"/>
              </a:spcAft>
              <a:buNone/>
              <a:defRPr sz="1200" b="1"/>
            </a:lvl1pPr>
          </a:lstStyle>
          <a:p>
            <a:pPr lvl="0"/>
            <a:r>
              <a:rPr lang="en-US" dirty="0"/>
              <a:t>Click to edit Master text</a:t>
            </a:r>
          </a:p>
        </p:txBody>
      </p:sp>
      <p:sp>
        <p:nvSpPr>
          <p:cNvPr id="27" name="Text Placeholder 9">
            <a:extLst>
              <a:ext uri="{FF2B5EF4-FFF2-40B4-BE49-F238E27FC236}">
                <a16:creationId xmlns:a16="http://schemas.microsoft.com/office/drawing/2014/main" id="{7FA45B26-2977-E8B2-5AFE-18E6EC622553}"/>
              </a:ext>
            </a:extLst>
          </p:cNvPr>
          <p:cNvSpPr>
            <a:spLocks noGrp="1"/>
          </p:cNvSpPr>
          <p:nvPr>
            <p:ph type="body" sz="quarter" idx="25"/>
          </p:nvPr>
        </p:nvSpPr>
        <p:spPr>
          <a:xfrm>
            <a:off x="3351012" y="8518878"/>
            <a:ext cx="2088000" cy="180000"/>
          </a:xfrm>
        </p:spPr>
        <p:txBody>
          <a:bodyPr lIns="0" tIns="0" rIns="0" bIns="0">
            <a:noAutofit/>
          </a:bodyPr>
          <a:lstStyle>
            <a:lvl1pPr marL="0" indent="0">
              <a:lnSpc>
                <a:spcPct val="100000"/>
              </a:lnSpc>
              <a:spcBef>
                <a:spcPts val="0"/>
              </a:spcBef>
              <a:spcAft>
                <a:spcPts val="300"/>
              </a:spcAft>
              <a:buNone/>
              <a:defRPr sz="1100"/>
            </a:lvl1pPr>
          </a:lstStyle>
          <a:p>
            <a:pPr lvl="0"/>
            <a:r>
              <a:rPr lang="en-US" dirty="0"/>
              <a:t>Click to edit Master text</a:t>
            </a:r>
          </a:p>
        </p:txBody>
      </p:sp>
      <p:sp>
        <p:nvSpPr>
          <p:cNvPr id="28" name="Text Placeholder 9">
            <a:extLst>
              <a:ext uri="{FF2B5EF4-FFF2-40B4-BE49-F238E27FC236}">
                <a16:creationId xmlns:a16="http://schemas.microsoft.com/office/drawing/2014/main" id="{426B2CF2-4D36-A1D8-8C15-B18C21D255A9}"/>
              </a:ext>
            </a:extLst>
          </p:cNvPr>
          <p:cNvSpPr>
            <a:spLocks noGrp="1"/>
          </p:cNvSpPr>
          <p:nvPr>
            <p:ph type="body" sz="quarter" idx="26"/>
          </p:nvPr>
        </p:nvSpPr>
        <p:spPr>
          <a:xfrm>
            <a:off x="3351012" y="8326481"/>
            <a:ext cx="2088000" cy="180000"/>
          </a:xfrm>
        </p:spPr>
        <p:txBody>
          <a:bodyPr lIns="0" tIns="0" rIns="0" bIns="0" anchor="b">
            <a:noAutofit/>
          </a:bodyPr>
          <a:lstStyle>
            <a:lvl1pPr marL="0" indent="0">
              <a:lnSpc>
                <a:spcPct val="85000"/>
              </a:lnSpc>
              <a:spcBef>
                <a:spcPts val="0"/>
              </a:spcBef>
              <a:spcAft>
                <a:spcPts val="0"/>
              </a:spcAft>
              <a:buNone/>
              <a:defRPr sz="1200" b="1"/>
            </a:lvl1pPr>
          </a:lstStyle>
          <a:p>
            <a:pPr lvl="0"/>
            <a:r>
              <a:rPr lang="en-US" dirty="0"/>
              <a:t>Click to edit Master text</a:t>
            </a:r>
          </a:p>
        </p:txBody>
      </p:sp>
      <p:pic>
        <p:nvPicPr>
          <p:cNvPr id="35" name="Picture 34" descr="A black letter on a black background&#10;&#10;Description automatically generated">
            <a:extLst>
              <a:ext uri="{FF2B5EF4-FFF2-40B4-BE49-F238E27FC236}">
                <a16:creationId xmlns:a16="http://schemas.microsoft.com/office/drawing/2014/main" id="{591317DA-A65F-9814-D298-B280678497A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736799" y="10089933"/>
            <a:ext cx="1260000" cy="251363"/>
          </a:xfrm>
          <a:prstGeom prst="rect">
            <a:avLst/>
          </a:prstGeom>
        </p:spPr>
      </p:pic>
      <p:sp>
        <p:nvSpPr>
          <p:cNvPr id="3" name="Picture Placeholder 24">
            <a:extLst>
              <a:ext uri="{FF2B5EF4-FFF2-40B4-BE49-F238E27FC236}">
                <a16:creationId xmlns:a16="http://schemas.microsoft.com/office/drawing/2014/main" id="{365C5774-4F6A-C22B-DCF7-645B22CD27DD}"/>
              </a:ext>
            </a:extLst>
          </p:cNvPr>
          <p:cNvSpPr>
            <a:spLocks noGrp="1" noChangeAspect="1"/>
          </p:cNvSpPr>
          <p:nvPr>
            <p:ph type="pic" sz="quarter" idx="30"/>
          </p:nvPr>
        </p:nvSpPr>
        <p:spPr>
          <a:xfrm>
            <a:off x="511929" y="599237"/>
            <a:ext cx="6480000" cy="3472511"/>
          </a:xfrm>
          <a:custGeom>
            <a:avLst/>
            <a:gdLst>
              <a:gd name="connsiteX0" fmla="*/ 0 w 12198350"/>
              <a:gd name="connsiteY0" fmla="*/ 0 h 6536867"/>
              <a:gd name="connsiteX1" fmla="*/ 12198350 w 12198350"/>
              <a:gd name="connsiteY1" fmla="*/ 0 h 6536867"/>
              <a:gd name="connsiteX2" fmla="*/ 12198350 w 12198350"/>
              <a:gd name="connsiteY2" fmla="*/ 1216550 h 6536867"/>
              <a:gd name="connsiteX3" fmla="*/ 12192000 w 12198350"/>
              <a:gd name="connsiteY3" fmla="*/ 1216550 h 6536867"/>
              <a:gd name="connsiteX4" fmla="*/ 12192000 w 12198350"/>
              <a:gd name="connsiteY4" fmla="*/ 5219046 h 6536867"/>
              <a:gd name="connsiteX5" fmla="*/ 12047427 w 12198350"/>
              <a:gd name="connsiteY5" fmla="*/ 5301214 h 6536867"/>
              <a:gd name="connsiteX6" fmla="*/ 8408435 w 12198350"/>
              <a:gd name="connsiteY6" fmla="*/ 6200072 h 6536867"/>
              <a:gd name="connsiteX7" fmla="*/ 2962341 w 12198350"/>
              <a:gd name="connsiteY7" fmla="*/ 6530300 h 6536867"/>
              <a:gd name="connsiteX8" fmla="*/ 116880 w 12198350"/>
              <a:gd name="connsiteY8" fmla="*/ 6480943 h 6536867"/>
              <a:gd name="connsiteX9" fmla="*/ 0 w 12198350"/>
              <a:gd name="connsiteY9" fmla="*/ 6467567 h 6536867"/>
              <a:gd name="connsiteX10" fmla="*/ 0 w 12198350"/>
              <a:gd name="connsiteY10" fmla="*/ 1216550 h 6536867"/>
              <a:gd name="connsiteX11" fmla="*/ 0 w 12198350"/>
              <a:gd name="connsiteY11" fmla="*/ 110423 h 6536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8350" h="6536867">
                <a:moveTo>
                  <a:pt x="0" y="0"/>
                </a:moveTo>
                <a:lnTo>
                  <a:pt x="12198350" y="0"/>
                </a:lnTo>
                <a:lnTo>
                  <a:pt x="12198350" y="1216550"/>
                </a:lnTo>
                <a:lnTo>
                  <a:pt x="12192000" y="1216550"/>
                </a:lnTo>
                <a:lnTo>
                  <a:pt x="12192000" y="5219046"/>
                </a:lnTo>
                <a:lnTo>
                  <a:pt x="12047427" y="5301214"/>
                </a:lnTo>
                <a:cubicBezTo>
                  <a:pt x="11261521" y="5695740"/>
                  <a:pt x="9547346" y="6014335"/>
                  <a:pt x="8408435" y="6200072"/>
                </a:cubicBezTo>
                <a:cubicBezTo>
                  <a:pt x="6428661" y="6447722"/>
                  <a:pt x="4529892" y="6490626"/>
                  <a:pt x="2962341" y="6530300"/>
                </a:cubicBezTo>
                <a:cubicBezTo>
                  <a:pt x="2020597" y="6530634"/>
                  <a:pt x="987179" y="6562993"/>
                  <a:pt x="116880" y="6480943"/>
                </a:cubicBezTo>
                <a:lnTo>
                  <a:pt x="0" y="6467567"/>
                </a:lnTo>
                <a:lnTo>
                  <a:pt x="0" y="1216550"/>
                </a:lnTo>
                <a:lnTo>
                  <a:pt x="0" y="110423"/>
                </a:lnTo>
                <a:close/>
              </a:path>
            </a:pathLst>
          </a:custGeom>
          <a:solidFill>
            <a:schemeClr val="tx2">
              <a:lumMod val="40000"/>
              <a:lumOff val="60000"/>
            </a:schemeClr>
          </a:solidFill>
        </p:spPr>
        <p:txBody>
          <a:bodyPr wrap="square">
            <a:noAutofit/>
          </a:bodyPr>
          <a:lstStyle>
            <a:lvl1pPr marL="0" indent="0">
              <a:buNone/>
              <a:defRPr>
                <a:solidFill>
                  <a:schemeClr val="tx1"/>
                </a:solidFill>
              </a:defRPr>
            </a:lvl1pPr>
          </a:lstStyle>
          <a:p>
            <a:endParaRPr lang="sv-SE" dirty="0"/>
          </a:p>
        </p:txBody>
      </p:sp>
      <p:sp>
        <p:nvSpPr>
          <p:cNvPr id="8" name="Text Placeholder 6">
            <a:extLst>
              <a:ext uri="{FF2B5EF4-FFF2-40B4-BE49-F238E27FC236}">
                <a16:creationId xmlns:a16="http://schemas.microsoft.com/office/drawing/2014/main" id="{E9EB8A46-B967-397C-D4D1-0707AED6BE5E}"/>
              </a:ext>
            </a:extLst>
          </p:cNvPr>
          <p:cNvSpPr>
            <a:spLocks noGrp="1"/>
          </p:cNvSpPr>
          <p:nvPr>
            <p:ph type="body" sz="quarter" idx="32"/>
          </p:nvPr>
        </p:nvSpPr>
        <p:spPr>
          <a:xfrm>
            <a:off x="511929" y="9853043"/>
            <a:ext cx="4655973" cy="514350"/>
          </a:xfrm>
        </p:spPr>
        <p:txBody>
          <a:bodyPr anchor="b">
            <a:noAutofit/>
          </a:bodyPr>
          <a:lstStyle>
            <a:lvl1pPr>
              <a:lnSpc>
                <a:spcPct val="100000"/>
              </a:lnSpc>
              <a:spcBef>
                <a:spcPts val="800"/>
              </a:spcBef>
              <a:defRPr sz="1000" i="1"/>
            </a:lvl1pPr>
            <a:lvl2pPr>
              <a:defRPr sz="900"/>
            </a:lvl2pPr>
            <a:lvl3pPr>
              <a:defRPr sz="800"/>
            </a:lvl3pPr>
            <a:lvl4pPr>
              <a:defRPr sz="700"/>
            </a:lvl4pPr>
            <a:lvl5pPr>
              <a:defRPr sz="700"/>
            </a:lvl5pPr>
          </a:lstStyle>
          <a:p>
            <a:pPr lvl="0"/>
            <a:r>
              <a:rPr lang="en-US" dirty="0"/>
              <a:t>Click to edit Master text styles</a:t>
            </a:r>
          </a:p>
        </p:txBody>
      </p:sp>
    </p:spTree>
    <p:extLst>
      <p:ext uri="{BB962C8B-B14F-4D97-AF65-F5344CB8AC3E}">
        <p14:creationId xmlns:p14="http://schemas.microsoft.com/office/powerpoint/2010/main" val="3779399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F2E559EF-ECF5-FFB7-8F35-FA9CA5D87D6A}"/>
              </a:ext>
            </a:extLst>
          </p:cNvPr>
          <p:cNvSpPr/>
          <p:nvPr userDrawn="1"/>
        </p:nvSpPr>
        <p:spPr>
          <a:xfrm>
            <a:off x="511929" y="7005265"/>
            <a:ext cx="5224870" cy="2642172"/>
          </a:xfrm>
          <a:prstGeom prst="roundRect">
            <a:avLst>
              <a:gd name="adj" fmla="val 3238"/>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3" name="Picture 42">
            <a:extLst>
              <a:ext uri="{FF2B5EF4-FFF2-40B4-BE49-F238E27FC236}">
                <a16:creationId xmlns:a16="http://schemas.microsoft.com/office/drawing/2014/main" id="{C7566A9D-BCCF-4D40-FF0C-29F1022F38F3}"/>
              </a:ext>
            </a:extLst>
          </p:cNvPr>
          <p:cNvPicPr>
            <a:picLocks noChangeAspect="1"/>
          </p:cNvPicPr>
          <p:nvPr userDrawn="1"/>
        </p:nvPicPr>
        <p:blipFill>
          <a:blip r:embed="rId2">
            <a:alphaModFix amt="15000"/>
            <a:extLst>
              <a:ext uri="{28A0092B-C50C-407E-A947-70E740481C1C}">
                <a14:useLocalDpi xmlns:a14="http://schemas.microsoft.com/office/drawing/2010/main" val="0"/>
              </a:ext>
            </a:extLst>
          </a:blip>
          <a:srcRect t="236" b="236"/>
          <a:stretch/>
        </p:blipFill>
        <p:spPr>
          <a:xfrm>
            <a:off x="4309087" y="3112519"/>
            <a:ext cx="2682841" cy="2877316"/>
          </a:xfrm>
          <a:prstGeom prst="rect">
            <a:avLst/>
          </a:prstGeom>
        </p:spPr>
      </p:pic>
      <p:sp>
        <p:nvSpPr>
          <p:cNvPr id="2" name="Title 1"/>
          <p:cNvSpPr>
            <a:spLocks noGrp="1"/>
          </p:cNvSpPr>
          <p:nvPr>
            <p:ph type="title"/>
          </p:nvPr>
        </p:nvSpPr>
        <p:spPr>
          <a:xfrm>
            <a:off x="511929" y="4403555"/>
            <a:ext cx="6480000" cy="450000"/>
          </a:xfrm>
        </p:spPr>
        <p:txBody>
          <a:bodyPr lIns="0" tIns="0" rIns="0" bIns="0" anchor="b">
            <a:noAutofit/>
          </a:bodyPr>
          <a:lstStyle>
            <a:lvl1pPr>
              <a:lnSpc>
                <a:spcPct val="85000"/>
              </a:lnSpc>
              <a:defRPr sz="2800"/>
            </a:lvl1pPr>
          </a:lstStyle>
          <a:p>
            <a:r>
              <a:rPr lang="en-US" dirty="0"/>
              <a:t>Click to edit Master title style</a:t>
            </a:r>
          </a:p>
        </p:txBody>
      </p:sp>
      <p:sp>
        <p:nvSpPr>
          <p:cNvPr id="10" name="Text Placeholder 9">
            <a:extLst>
              <a:ext uri="{FF2B5EF4-FFF2-40B4-BE49-F238E27FC236}">
                <a16:creationId xmlns:a16="http://schemas.microsoft.com/office/drawing/2014/main" id="{A7B241B9-9824-F07C-92E0-4EC781E9134A}"/>
              </a:ext>
            </a:extLst>
          </p:cNvPr>
          <p:cNvSpPr>
            <a:spLocks noGrp="1"/>
          </p:cNvSpPr>
          <p:nvPr>
            <p:ph type="body" sz="quarter" idx="11"/>
          </p:nvPr>
        </p:nvSpPr>
        <p:spPr>
          <a:xfrm>
            <a:off x="511929" y="4998632"/>
            <a:ext cx="5224870" cy="1700563"/>
          </a:xfrm>
        </p:spPr>
        <p:txBody>
          <a:bodyPr lIns="0" tIns="0" rIns="0" bIns="0">
            <a:noAutofit/>
          </a:bodyPr>
          <a:lstStyle>
            <a:lvl1pPr marL="0" indent="0">
              <a:lnSpc>
                <a:spcPct val="110000"/>
              </a:lnSpc>
              <a:spcBef>
                <a:spcPts val="0"/>
              </a:spcBef>
              <a:spcAft>
                <a:spcPts val="800"/>
              </a:spcAft>
              <a:buNone/>
              <a:defRPr sz="1100"/>
            </a:lvl1pPr>
          </a:lstStyle>
          <a:p>
            <a:pPr lvl="0"/>
            <a:r>
              <a:rPr lang="en-US" dirty="0"/>
              <a:t>Click to edit Master text styles</a:t>
            </a:r>
          </a:p>
        </p:txBody>
      </p:sp>
      <p:sp>
        <p:nvSpPr>
          <p:cNvPr id="11" name="Text Placeholder 9">
            <a:extLst>
              <a:ext uri="{FF2B5EF4-FFF2-40B4-BE49-F238E27FC236}">
                <a16:creationId xmlns:a16="http://schemas.microsoft.com/office/drawing/2014/main" id="{4C3F2E48-5BC2-BEA1-0D6A-82B7014D3D24}"/>
              </a:ext>
            </a:extLst>
          </p:cNvPr>
          <p:cNvSpPr>
            <a:spLocks noGrp="1"/>
          </p:cNvSpPr>
          <p:nvPr>
            <p:ph type="body" sz="quarter" idx="12"/>
          </p:nvPr>
        </p:nvSpPr>
        <p:spPr>
          <a:xfrm>
            <a:off x="809716" y="8012252"/>
            <a:ext cx="2088000" cy="180000"/>
          </a:xfrm>
        </p:spPr>
        <p:txBody>
          <a:bodyPr lIns="0" tIns="0" rIns="0" bIns="0">
            <a:noAutofit/>
          </a:bodyPr>
          <a:lstStyle>
            <a:lvl1pPr marL="0" indent="0">
              <a:lnSpc>
                <a:spcPct val="100000"/>
              </a:lnSpc>
              <a:spcBef>
                <a:spcPts val="0"/>
              </a:spcBef>
              <a:spcAft>
                <a:spcPts val="300"/>
              </a:spcAft>
              <a:buNone/>
              <a:defRPr sz="1100"/>
            </a:lvl1pPr>
          </a:lstStyle>
          <a:p>
            <a:pPr lvl="0"/>
            <a:r>
              <a:rPr lang="en-US" dirty="0"/>
              <a:t>Click to edit Master text</a:t>
            </a:r>
          </a:p>
        </p:txBody>
      </p:sp>
      <p:sp>
        <p:nvSpPr>
          <p:cNvPr id="14" name="Text Placeholder 9">
            <a:extLst>
              <a:ext uri="{FF2B5EF4-FFF2-40B4-BE49-F238E27FC236}">
                <a16:creationId xmlns:a16="http://schemas.microsoft.com/office/drawing/2014/main" id="{9C78DFD7-8F84-AEC2-0DEA-CFC4792C5BA9}"/>
              </a:ext>
            </a:extLst>
          </p:cNvPr>
          <p:cNvSpPr>
            <a:spLocks noGrp="1"/>
          </p:cNvSpPr>
          <p:nvPr>
            <p:ph type="body" sz="quarter" idx="13"/>
          </p:nvPr>
        </p:nvSpPr>
        <p:spPr>
          <a:xfrm>
            <a:off x="809716" y="7804615"/>
            <a:ext cx="2088000" cy="180000"/>
          </a:xfrm>
        </p:spPr>
        <p:txBody>
          <a:bodyPr lIns="0" tIns="0" rIns="0" bIns="0" anchor="b">
            <a:noAutofit/>
          </a:bodyPr>
          <a:lstStyle>
            <a:lvl1pPr marL="0" indent="0">
              <a:lnSpc>
                <a:spcPct val="85000"/>
              </a:lnSpc>
              <a:spcBef>
                <a:spcPts val="0"/>
              </a:spcBef>
              <a:spcAft>
                <a:spcPts val="0"/>
              </a:spcAft>
              <a:buNone/>
              <a:defRPr sz="1200" b="1"/>
            </a:lvl1pPr>
          </a:lstStyle>
          <a:p>
            <a:pPr lvl="0"/>
            <a:r>
              <a:rPr lang="en-US" dirty="0"/>
              <a:t>Click to edit Master text</a:t>
            </a:r>
          </a:p>
        </p:txBody>
      </p:sp>
      <p:sp>
        <p:nvSpPr>
          <p:cNvPr id="16" name="Text Placeholder 9">
            <a:extLst>
              <a:ext uri="{FF2B5EF4-FFF2-40B4-BE49-F238E27FC236}">
                <a16:creationId xmlns:a16="http://schemas.microsoft.com/office/drawing/2014/main" id="{5E3EA66D-CD96-6B1C-A50A-78C326CB05FD}"/>
              </a:ext>
            </a:extLst>
          </p:cNvPr>
          <p:cNvSpPr>
            <a:spLocks noGrp="1"/>
          </p:cNvSpPr>
          <p:nvPr>
            <p:ph type="body" sz="quarter" idx="15"/>
          </p:nvPr>
        </p:nvSpPr>
        <p:spPr>
          <a:xfrm>
            <a:off x="809716" y="7263990"/>
            <a:ext cx="4629296" cy="360000"/>
          </a:xfrm>
        </p:spPr>
        <p:txBody>
          <a:bodyPr lIns="0" tIns="0" rIns="0" bIns="0" anchor="ctr">
            <a:noAutofit/>
          </a:bodyPr>
          <a:lstStyle>
            <a:lvl1pPr marL="0" indent="0">
              <a:lnSpc>
                <a:spcPct val="100000"/>
              </a:lnSpc>
              <a:spcBef>
                <a:spcPts val="0"/>
              </a:spcBef>
              <a:spcAft>
                <a:spcPts val="0"/>
              </a:spcAft>
              <a:buNone/>
              <a:defRPr sz="1500" b="1"/>
            </a:lvl1pPr>
          </a:lstStyle>
          <a:p>
            <a:pPr lvl="0"/>
            <a:r>
              <a:rPr lang="en-US" dirty="0"/>
              <a:t>Click to edit Master text</a:t>
            </a:r>
          </a:p>
        </p:txBody>
      </p:sp>
      <p:sp>
        <p:nvSpPr>
          <p:cNvPr id="17" name="Text Placeholder 9">
            <a:extLst>
              <a:ext uri="{FF2B5EF4-FFF2-40B4-BE49-F238E27FC236}">
                <a16:creationId xmlns:a16="http://schemas.microsoft.com/office/drawing/2014/main" id="{0C2D9A96-F3D7-61FA-C502-1EFD0068E63F}"/>
              </a:ext>
            </a:extLst>
          </p:cNvPr>
          <p:cNvSpPr>
            <a:spLocks noGrp="1"/>
          </p:cNvSpPr>
          <p:nvPr>
            <p:ph type="body" sz="quarter" idx="16"/>
          </p:nvPr>
        </p:nvSpPr>
        <p:spPr>
          <a:xfrm>
            <a:off x="809716" y="9082358"/>
            <a:ext cx="4629296" cy="180000"/>
          </a:xfrm>
        </p:spPr>
        <p:txBody>
          <a:bodyPr lIns="0" tIns="0" rIns="0" bIns="0">
            <a:noAutofit/>
          </a:bodyPr>
          <a:lstStyle>
            <a:lvl1pPr marL="0" indent="0">
              <a:lnSpc>
                <a:spcPct val="100000"/>
              </a:lnSpc>
              <a:spcBef>
                <a:spcPts val="0"/>
              </a:spcBef>
              <a:spcAft>
                <a:spcPts val="300"/>
              </a:spcAft>
              <a:buNone/>
              <a:defRPr sz="1100"/>
            </a:lvl1pPr>
          </a:lstStyle>
          <a:p>
            <a:pPr lvl="0"/>
            <a:r>
              <a:rPr lang="en-US" dirty="0"/>
              <a:t>Click to edit Master text</a:t>
            </a:r>
          </a:p>
        </p:txBody>
      </p:sp>
      <p:sp>
        <p:nvSpPr>
          <p:cNvPr id="18" name="Text Placeholder 9">
            <a:extLst>
              <a:ext uri="{FF2B5EF4-FFF2-40B4-BE49-F238E27FC236}">
                <a16:creationId xmlns:a16="http://schemas.microsoft.com/office/drawing/2014/main" id="{42F4E745-9A22-7A9A-4BA3-2B69E4F4F458}"/>
              </a:ext>
            </a:extLst>
          </p:cNvPr>
          <p:cNvSpPr>
            <a:spLocks noGrp="1"/>
          </p:cNvSpPr>
          <p:nvPr>
            <p:ph type="body" sz="quarter" idx="17"/>
          </p:nvPr>
        </p:nvSpPr>
        <p:spPr>
          <a:xfrm>
            <a:off x="809716" y="8884995"/>
            <a:ext cx="4629296" cy="180000"/>
          </a:xfrm>
        </p:spPr>
        <p:txBody>
          <a:bodyPr lIns="0" tIns="0" rIns="0" bIns="0" anchor="b">
            <a:noAutofit/>
          </a:bodyPr>
          <a:lstStyle>
            <a:lvl1pPr marL="0" indent="0">
              <a:lnSpc>
                <a:spcPct val="85000"/>
              </a:lnSpc>
              <a:spcBef>
                <a:spcPts val="0"/>
              </a:spcBef>
              <a:spcAft>
                <a:spcPts val="0"/>
              </a:spcAft>
              <a:buNone/>
              <a:defRPr sz="1200" b="1"/>
            </a:lvl1pPr>
          </a:lstStyle>
          <a:p>
            <a:pPr lvl="0"/>
            <a:r>
              <a:rPr lang="en-US" dirty="0"/>
              <a:t>Click to edit Master text</a:t>
            </a:r>
          </a:p>
        </p:txBody>
      </p:sp>
      <p:sp>
        <p:nvSpPr>
          <p:cNvPr id="23" name="Text Placeholder 9">
            <a:extLst>
              <a:ext uri="{FF2B5EF4-FFF2-40B4-BE49-F238E27FC236}">
                <a16:creationId xmlns:a16="http://schemas.microsoft.com/office/drawing/2014/main" id="{14843B76-C6D2-1AF1-FF25-B775E9856400}"/>
              </a:ext>
            </a:extLst>
          </p:cNvPr>
          <p:cNvSpPr>
            <a:spLocks noGrp="1"/>
          </p:cNvSpPr>
          <p:nvPr>
            <p:ph type="body" sz="quarter" idx="21"/>
          </p:nvPr>
        </p:nvSpPr>
        <p:spPr>
          <a:xfrm>
            <a:off x="3351012" y="8012252"/>
            <a:ext cx="2088000" cy="180000"/>
          </a:xfrm>
        </p:spPr>
        <p:txBody>
          <a:bodyPr lIns="0" tIns="0" rIns="0" bIns="0">
            <a:noAutofit/>
          </a:bodyPr>
          <a:lstStyle>
            <a:lvl1pPr marL="0" indent="0">
              <a:lnSpc>
                <a:spcPct val="100000"/>
              </a:lnSpc>
              <a:spcBef>
                <a:spcPts val="0"/>
              </a:spcBef>
              <a:spcAft>
                <a:spcPts val="300"/>
              </a:spcAft>
              <a:buNone/>
              <a:defRPr sz="1100"/>
            </a:lvl1pPr>
          </a:lstStyle>
          <a:p>
            <a:pPr lvl="0"/>
            <a:r>
              <a:rPr lang="en-US" dirty="0"/>
              <a:t>Click to edit Master text</a:t>
            </a:r>
          </a:p>
        </p:txBody>
      </p:sp>
      <p:sp>
        <p:nvSpPr>
          <p:cNvPr id="24" name="Text Placeholder 9">
            <a:extLst>
              <a:ext uri="{FF2B5EF4-FFF2-40B4-BE49-F238E27FC236}">
                <a16:creationId xmlns:a16="http://schemas.microsoft.com/office/drawing/2014/main" id="{1DEADCCC-5E8D-4330-6BE9-FAF33A6C9243}"/>
              </a:ext>
            </a:extLst>
          </p:cNvPr>
          <p:cNvSpPr>
            <a:spLocks noGrp="1"/>
          </p:cNvSpPr>
          <p:nvPr>
            <p:ph type="body" sz="quarter" idx="22"/>
          </p:nvPr>
        </p:nvSpPr>
        <p:spPr>
          <a:xfrm>
            <a:off x="3351012" y="7804615"/>
            <a:ext cx="2088000" cy="180000"/>
          </a:xfrm>
        </p:spPr>
        <p:txBody>
          <a:bodyPr lIns="0" tIns="0" rIns="0" bIns="0" anchor="b">
            <a:noAutofit/>
          </a:bodyPr>
          <a:lstStyle>
            <a:lvl1pPr marL="0" indent="0">
              <a:lnSpc>
                <a:spcPct val="85000"/>
              </a:lnSpc>
              <a:spcBef>
                <a:spcPts val="0"/>
              </a:spcBef>
              <a:spcAft>
                <a:spcPts val="0"/>
              </a:spcAft>
              <a:buNone/>
              <a:defRPr sz="1200" b="1"/>
            </a:lvl1pPr>
          </a:lstStyle>
          <a:p>
            <a:pPr lvl="0"/>
            <a:r>
              <a:rPr lang="en-US" dirty="0"/>
              <a:t>Click to edit Master text</a:t>
            </a:r>
          </a:p>
        </p:txBody>
      </p:sp>
      <p:sp>
        <p:nvSpPr>
          <p:cNvPr id="25" name="Text Placeholder 9">
            <a:extLst>
              <a:ext uri="{FF2B5EF4-FFF2-40B4-BE49-F238E27FC236}">
                <a16:creationId xmlns:a16="http://schemas.microsoft.com/office/drawing/2014/main" id="{3B7F8210-8519-6307-A015-7E148FCF0DDA}"/>
              </a:ext>
            </a:extLst>
          </p:cNvPr>
          <p:cNvSpPr>
            <a:spLocks noGrp="1"/>
          </p:cNvSpPr>
          <p:nvPr>
            <p:ph type="body" sz="quarter" idx="23"/>
          </p:nvPr>
        </p:nvSpPr>
        <p:spPr>
          <a:xfrm>
            <a:off x="809716" y="8518878"/>
            <a:ext cx="2088000" cy="180000"/>
          </a:xfrm>
        </p:spPr>
        <p:txBody>
          <a:bodyPr lIns="0" tIns="0" rIns="0" bIns="0">
            <a:noAutofit/>
          </a:bodyPr>
          <a:lstStyle>
            <a:lvl1pPr marL="0" indent="0">
              <a:lnSpc>
                <a:spcPct val="100000"/>
              </a:lnSpc>
              <a:spcBef>
                <a:spcPts val="0"/>
              </a:spcBef>
              <a:spcAft>
                <a:spcPts val="300"/>
              </a:spcAft>
              <a:buNone/>
              <a:defRPr sz="1100"/>
            </a:lvl1pPr>
          </a:lstStyle>
          <a:p>
            <a:pPr lvl="0"/>
            <a:r>
              <a:rPr lang="en-US" dirty="0"/>
              <a:t>Click to edit Master text</a:t>
            </a:r>
          </a:p>
        </p:txBody>
      </p:sp>
      <p:sp>
        <p:nvSpPr>
          <p:cNvPr id="26" name="Text Placeholder 9">
            <a:extLst>
              <a:ext uri="{FF2B5EF4-FFF2-40B4-BE49-F238E27FC236}">
                <a16:creationId xmlns:a16="http://schemas.microsoft.com/office/drawing/2014/main" id="{6B94A72A-8CC0-0822-EF5D-7C229DE502B9}"/>
              </a:ext>
            </a:extLst>
          </p:cNvPr>
          <p:cNvSpPr>
            <a:spLocks noGrp="1"/>
          </p:cNvSpPr>
          <p:nvPr>
            <p:ph type="body" sz="quarter" idx="24"/>
          </p:nvPr>
        </p:nvSpPr>
        <p:spPr>
          <a:xfrm>
            <a:off x="809716" y="8326481"/>
            <a:ext cx="2088000" cy="180000"/>
          </a:xfrm>
        </p:spPr>
        <p:txBody>
          <a:bodyPr lIns="0" tIns="0" rIns="0" bIns="0" anchor="b">
            <a:noAutofit/>
          </a:bodyPr>
          <a:lstStyle>
            <a:lvl1pPr marL="0" indent="0">
              <a:lnSpc>
                <a:spcPct val="85000"/>
              </a:lnSpc>
              <a:spcBef>
                <a:spcPts val="0"/>
              </a:spcBef>
              <a:spcAft>
                <a:spcPts val="0"/>
              </a:spcAft>
              <a:buNone/>
              <a:defRPr sz="1200" b="1"/>
            </a:lvl1pPr>
          </a:lstStyle>
          <a:p>
            <a:pPr lvl="0"/>
            <a:r>
              <a:rPr lang="en-US" dirty="0"/>
              <a:t>Click to edit Master text</a:t>
            </a:r>
          </a:p>
        </p:txBody>
      </p:sp>
      <p:sp>
        <p:nvSpPr>
          <p:cNvPr id="27" name="Text Placeholder 9">
            <a:extLst>
              <a:ext uri="{FF2B5EF4-FFF2-40B4-BE49-F238E27FC236}">
                <a16:creationId xmlns:a16="http://schemas.microsoft.com/office/drawing/2014/main" id="{7FA45B26-2977-E8B2-5AFE-18E6EC622553}"/>
              </a:ext>
            </a:extLst>
          </p:cNvPr>
          <p:cNvSpPr>
            <a:spLocks noGrp="1"/>
          </p:cNvSpPr>
          <p:nvPr>
            <p:ph type="body" sz="quarter" idx="25"/>
          </p:nvPr>
        </p:nvSpPr>
        <p:spPr>
          <a:xfrm>
            <a:off x="3351012" y="8518878"/>
            <a:ext cx="2088000" cy="180000"/>
          </a:xfrm>
        </p:spPr>
        <p:txBody>
          <a:bodyPr lIns="0" tIns="0" rIns="0" bIns="0">
            <a:noAutofit/>
          </a:bodyPr>
          <a:lstStyle>
            <a:lvl1pPr marL="0" indent="0">
              <a:lnSpc>
                <a:spcPct val="100000"/>
              </a:lnSpc>
              <a:spcBef>
                <a:spcPts val="0"/>
              </a:spcBef>
              <a:spcAft>
                <a:spcPts val="300"/>
              </a:spcAft>
              <a:buNone/>
              <a:defRPr sz="1100"/>
            </a:lvl1pPr>
          </a:lstStyle>
          <a:p>
            <a:pPr lvl="0"/>
            <a:r>
              <a:rPr lang="en-US" dirty="0"/>
              <a:t>Click to edit Master text</a:t>
            </a:r>
          </a:p>
        </p:txBody>
      </p:sp>
      <p:sp>
        <p:nvSpPr>
          <p:cNvPr id="28" name="Text Placeholder 9">
            <a:extLst>
              <a:ext uri="{FF2B5EF4-FFF2-40B4-BE49-F238E27FC236}">
                <a16:creationId xmlns:a16="http://schemas.microsoft.com/office/drawing/2014/main" id="{426B2CF2-4D36-A1D8-8C15-B18C21D255A9}"/>
              </a:ext>
            </a:extLst>
          </p:cNvPr>
          <p:cNvSpPr>
            <a:spLocks noGrp="1"/>
          </p:cNvSpPr>
          <p:nvPr>
            <p:ph type="body" sz="quarter" idx="26"/>
          </p:nvPr>
        </p:nvSpPr>
        <p:spPr>
          <a:xfrm>
            <a:off x="3351012" y="8326481"/>
            <a:ext cx="2088000" cy="180000"/>
          </a:xfrm>
        </p:spPr>
        <p:txBody>
          <a:bodyPr lIns="0" tIns="0" rIns="0" bIns="0" anchor="b">
            <a:noAutofit/>
          </a:bodyPr>
          <a:lstStyle>
            <a:lvl1pPr marL="0" indent="0">
              <a:lnSpc>
                <a:spcPct val="85000"/>
              </a:lnSpc>
              <a:spcBef>
                <a:spcPts val="0"/>
              </a:spcBef>
              <a:spcAft>
                <a:spcPts val="0"/>
              </a:spcAft>
              <a:buNone/>
              <a:defRPr sz="1200" b="1"/>
            </a:lvl1pPr>
          </a:lstStyle>
          <a:p>
            <a:pPr lvl="0"/>
            <a:r>
              <a:rPr lang="en-US" dirty="0"/>
              <a:t>Click to edit Master text</a:t>
            </a:r>
          </a:p>
        </p:txBody>
      </p:sp>
      <p:pic>
        <p:nvPicPr>
          <p:cNvPr id="35" name="Picture 34" descr="A black letter on a black background&#10;&#10;Description automatically generated">
            <a:extLst>
              <a:ext uri="{FF2B5EF4-FFF2-40B4-BE49-F238E27FC236}">
                <a16:creationId xmlns:a16="http://schemas.microsoft.com/office/drawing/2014/main" id="{591317DA-A65F-9814-D298-B280678497A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736799" y="10089933"/>
            <a:ext cx="1260000" cy="251363"/>
          </a:xfrm>
          <a:prstGeom prst="rect">
            <a:avLst/>
          </a:prstGeom>
        </p:spPr>
      </p:pic>
      <p:sp>
        <p:nvSpPr>
          <p:cNvPr id="3" name="Picture Placeholder 24">
            <a:extLst>
              <a:ext uri="{FF2B5EF4-FFF2-40B4-BE49-F238E27FC236}">
                <a16:creationId xmlns:a16="http://schemas.microsoft.com/office/drawing/2014/main" id="{365C5774-4F6A-C22B-DCF7-645B22CD27DD}"/>
              </a:ext>
            </a:extLst>
          </p:cNvPr>
          <p:cNvSpPr>
            <a:spLocks noGrp="1" noChangeAspect="1"/>
          </p:cNvSpPr>
          <p:nvPr>
            <p:ph type="pic" sz="quarter" idx="30"/>
          </p:nvPr>
        </p:nvSpPr>
        <p:spPr>
          <a:xfrm>
            <a:off x="511929" y="599237"/>
            <a:ext cx="6480000" cy="3472511"/>
          </a:xfrm>
          <a:custGeom>
            <a:avLst/>
            <a:gdLst>
              <a:gd name="connsiteX0" fmla="*/ 0 w 12198350"/>
              <a:gd name="connsiteY0" fmla="*/ 0 h 6536867"/>
              <a:gd name="connsiteX1" fmla="*/ 12198350 w 12198350"/>
              <a:gd name="connsiteY1" fmla="*/ 0 h 6536867"/>
              <a:gd name="connsiteX2" fmla="*/ 12198350 w 12198350"/>
              <a:gd name="connsiteY2" fmla="*/ 1216550 h 6536867"/>
              <a:gd name="connsiteX3" fmla="*/ 12192000 w 12198350"/>
              <a:gd name="connsiteY3" fmla="*/ 1216550 h 6536867"/>
              <a:gd name="connsiteX4" fmla="*/ 12192000 w 12198350"/>
              <a:gd name="connsiteY4" fmla="*/ 5219046 h 6536867"/>
              <a:gd name="connsiteX5" fmla="*/ 12047427 w 12198350"/>
              <a:gd name="connsiteY5" fmla="*/ 5301214 h 6536867"/>
              <a:gd name="connsiteX6" fmla="*/ 8408435 w 12198350"/>
              <a:gd name="connsiteY6" fmla="*/ 6200072 h 6536867"/>
              <a:gd name="connsiteX7" fmla="*/ 2962341 w 12198350"/>
              <a:gd name="connsiteY7" fmla="*/ 6530300 h 6536867"/>
              <a:gd name="connsiteX8" fmla="*/ 116880 w 12198350"/>
              <a:gd name="connsiteY8" fmla="*/ 6480943 h 6536867"/>
              <a:gd name="connsiteX9" fmla="*/ 0 w 12198350"/>
              <a:gd name="connsiteY9" fmla="*/ 6467567 h 6536867"/>
              <a:gd name="connsiteX10" fmla="*/ 0 w 12198350"/>
              <a:gd name="connsiteY10" fmla="*/ 1216550 h 6536867"/>
              <a:gd name="connsiteX11" fmla="*/ 0 w 12198350"/>
              <a:gd name="connsiteY11" fmla="*/ 110423 h 6536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98350" h="6536867">
                <a:moveTo>
                  <a:pt x="0" y="0"/>
                </a:moveTo>
                <a:lnTo>
                  <a:pt x="12198350" y="0"/>
                </a:lnTo>
                <a:lnTo>
                  <a:pt x="12198350" y="1216550"/>
                </a:lnTo>
                <a:lnTo>
                  <a:pt x="12192000" y="1216550"/>
                </a:lnTo>
                <a:lnTo>
                  <a:pt x="12192000" y="5219046"/>
                </a:lnTo>
                <a:lnTo>
                  <a:pt x="12047427" y="5301214"/>
                </a:lnTo>
                <a:cubicBezTo>
                  <a:pt x="11261521" y="5695740"/>
                  <a:pt x="9547346" y="6014335"/>
                  <a:pt x="8408435" y="6200072"/>
                </a:cubicBezTo>
                <a:cubicBezTo>
                  <a:pt x="6428661" y="6447722"/>
                  <a:pt x="4529892" y="6490626"/>
                  <a:pt x="2962341" y="6530300"/>
                </a:cubicBezTo>
                <a:cubicBezTo>
                  <a:pt x="2020597" y="6530634"/>
                  <a:pt x="987179" y="6562993"/>
                  <a:pt x="116880" y="6480943"/>
                </a:cubicBezTo>
                <a:lnTo>
                  <a:pt x="0" y="6467567"/>
                </a:lnTo>
                <a:lnTo>
                  <a:pt x="0" y="1216550"/>
                </a:lnTo>
                <a:lnTo>
                  <a:pt x="0" y="110423"/>
                </a:lnTo>
                <a:close/>
              </a:path>
            </a:pathLst>
          </a:custGeom>
          <a:solidFill>
            <a:schemeClr val="tx2">
              <a:lumMod val="40000"/>
              <a:lumOff val="60000"/>
            </a:schemeClr>
          </a:solidFill>
        </p:spPr>
        <p:txBody>
          <a:bodyPr wrap="square">
            <a:noAutofit/>
          </a:bodyPr>
          <a:lstStyle>
            <a:lvl1pPr marL="0" indent="0">
              <a:buNone/>
              <a:defRPr>
                <a:solidFill>
                  <a:schemeClr val="tx1"/>
                </a:solidFill>
              </a:defRPr>
            </a:lvl1pPr>
          </a:lstStyle>
          <a:p>
            <a:endParaRPr lang="sv-SE" dirty="0"/>
          </a:p>
        </p:txBody>
      </p:sp>
      <p:sp>
        <p:nvSpPr>
          <p:cNvPr id="7" name="Text Placeholder 6">
            <a:extLst>
              <a:ext uri="{FF2B5EF4-FFF2-40B4-BE49-F238E27FC236}">
                <a16:creationId xmlns:a16="http://schemas.microsoft.com/office/drawing/2014/main" id="{99B6AEA8-D213-FF5A-5195-4F952738AFA3}"/>
              </a:ext>
            </a:extLst>
          </p:cNvPr>
          <p:cNvSpPr>
            <a:spLocks noGrp="1"/>
          </p:cNvSpPr>
          <p:nvPr>
            <p:ph type="body" sz="quarter" idx="32"/>
          </p:nvPr>
        </p:nvSpPr>
        <p:spPr>
          <a:xfrm>
            <a:off x="511929" y="9853043"/>
            <a:ext cx="4655973" cy="514350"/>
          </a:xfrm>
        </p:spPr>
        <p:txBody>
          <a:bodyPr anchor="b">
            <a:noAutofit/>
          </a:bodyPr>
          <a:lstStyle>
            <a:lvl1pPr>
              <a:lnSpc>
                <a:spcPct val="100000"/>
              </a:lnSpc>
              <a:spcBef>
                <a:spcPts val="800"/>
              </a:spcBef>
              <a:defRPr sz="1000" i="1"/>
            </a:lvl1pPr>
            <a:lvl2pPr>
              <a:defRPr sz="900"/>
            </a:lvl2pPr>
            <a:lvl3pPr>
              <a:defRPr sz="800"/>
            </a:lvl3pPr>
            <a:lvl4pPr>
              <a:defRPr sz="700"/>
            </a:lvl4pPr>
            <a:lvl5pPr>
              <a:defRPr sz="700"/>
            </a:lvl5pPr>
          </a:lstStyle>
          <a:p>
            <a:pPr lvl="0"/>
            <a:r>
              <a:rPr lang="en-US" dirty="0"/>
              <a:t>Click to edit Master text styles</a:t>
            </a:r>
          </a:p>
        </p:txBody>
      </p:sp>
    </p:spTree>
    <p:extLst>
      <p:ext uri="{BB962C8B-B14F-4D97-AF65-F5344CB8AC3E}">
        <p14:creationId xmlns:p14="http://schemas.microsoft.com/office/powerpoint/2010/main" val="994494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4125452"/>
            <a:ext cx="6480000" cy="450000"/>
          </a:xfrm>
          <a:prstGeom prst="rect">
            <a:avLst/>
          </a:prstGeom>
        </p:spPr>
        <p:txBody>
          <a:bodyPr vert="horz" lIns="0" tIns="0" rIns="0" bIns="0" rtlCol="0" anchor="b">
            <a:normAutofit/>
          </a:bodyPr>
          <a:lstStyle/>
          <a:p>
            <a:r>
              <a:rPr lang="en-US" dirty="0"/>
              <a:t>Click to edit Master title style</a:t>
            </a:r>
          </a:p>
        </p:txBody>
      </p:sp>
      <p:sp>
        <p:nvSpPr>
          <p:cNvPr id="3" name="Text Placeholder 2"/>
          <p:cNvSpPr>
            <a:spLocks noGrp="1"/>
          </p:cNvSpPr>
          <p:nvPr>
            <p:ph type="body" idx="1"/>
          </p:nvPr>
        </p:nvSpPr>
        <p:spPr>
          <a:xfrm>
            <a:off x="519726" y="4729519"/>
            <a:ext cx="5397798" cy="1941231"/>
          </a:xfrm>
          <a:prstGeom prst="rect">
            <a:avLst/>
          </a:prstGeom>
        </p:spPr>
        <p:txBody>
          <a:bodyPr vert="horz" lIns="0" tIns="0" rIns="0" bIns="0" rtlCol="0">
            <a:normAutofit/>
          </a:bodyPr>
          <a:lstStyle/>
          <a:p>
            <a:pPr marL="180000" marR="0" lvl="0" indent="-180000" algn="l" defTabSz="914400" rtl="0" eaLnBrk="1" fontAlgn="auto" latinLnBrk="0" hangingPunct="1">
              <a:lnSpc>
                <a:spcPct val="100000"/>
              </a:lnSpc>
              <a:spcBef>
                <a:spcPts val="1000"/>
              </a:spcBef>
              <a:spcAft>
                <a:spcPts val="0"/>
              </a:spcAft>
              <a:buClr>
                <a:srgbClr val="F48F1C"/>
              </a:buClr>
              <a:buSzTx/>
              <a:buFont typeface="Arial" panose="020B0604020202020204" pitchFamily="34" charset="0"/>
              <a:buChar char="•"/>
              <a:tabLst/>
              <a:defRPr/>
            </a:pPr>
            <a:r>
              <a:rPr kumimoji="0" lang="en-US" sz="2000" b="0" i="0" u="none" strike="noStrike" kern="1200" cap="none" spc="0" normalizeH="0" baseline="0" noProof="0" dirty="0">
                <a:ln>
                  <a:noFill/>
                </a:ln>
                <a:solidFill>
                  <a:srgbClr val="030D18"/>
                </a:solidFill>
                <a:effectLst/>
                <a:uLnTx/>
                <a:uFillTx/>
                <a:latin typeface="Arial" panose="020B0604020202020204"/>
                <a:ea typeface="+mn-ea"/>
                <a:cs typeface="+mn-cs"/>
              </a:rPr>
              <a:t>Click to edit Master text styles</a:t>
            </a:r>
          </a:p>
          <a:p>
            <a:pPr marL="360000" marR="0" lvl="1" indent="-18000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30D18"/>
                </a:solidFill>
                <a:effectLst/>
                <a:uLnTx/>
                <a:uFillTx/>
                <a:latin typeface="Arial" panose="020B0604020202020204"/>
                <a:ea typeface="+mn-ea"/>
                <a:cs typeface="+mn-cs"/>
              </a:rPr>
              <a:t>Second level</a:t>
            </a:r>
          </a:p>
          <a:p>
            <a:pPr marL="540000" marR="0" lvl="2" indent="-180000" algn="l" defTabSz="9144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30D18"/>
                </a:solidFill>
                <a:effectLst/>
                <a:uLnTx/>
                <a:uFillTx/>
                <a:latin typeface="Arial" panose="020B0604020202020204"/>
                <a:ea typeface="+mn-ea"/>
                <a:cs typeface="+mn-cs"/>
              </a:rPr>
              <a:t>Third level</a:t>
            </a:r>
          </a:p>
          <a:p>
            <a:pPr marL="720000" marR="0" lvl="3" indent="-18000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30D18"/>
                </a:solidFill>
                <a:effectLst/>
                <a:uLnTx/>
                <a:uFillTx/>
                <a:latin typeface="Arial" panose="020B0604020202020204"/>
                <a:ea typeface="+mn-ea"/>
                <a:cs typeface="+mn-cs"/>
              </a:rPr>
              <a:t>Fourth level</a:t>
            </a:r>
          </a:p>
          <a:p>
            <a:pPr marL="900000" marR="0" lvl="4" indent="-18000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kumimoji="0" lang="en-US" sz="1600" b="0" i="0" u="none" strike="noStrike" kern="1200" cap="none" spc="0" normalizeH="0" baseline="0" noProof="0" dirty="0">
                <a:ln>
                  <a:noFill/>
                </a:ln>
                <a:solidFill>
                  <a:srgbClr val="030D18"/>
                </a:solidFill>
                <a:effectLst/>
                <a:uLnTx/>
                <a:uFillTx/>
                <a:latin typeface="Arial" panose="020B0604020202020204"/>
                <a:ea typeface="+mn-ea"/>
                <a:cs typeface="+mn-cs"/>
              </a:rPr>
              <a:t>Fifth level</a:t>
            </a:r>
          </a:p>
        </p:txBody>
      </p:sp>
    </p:spTree>
    <p:extLst>
      <p:ext uri="{BB962C8B-B14F-4D97-AF65-F5344CB8AC3E}">
        <p14:creationId xmlns:p14="http://schemas.microsoft.com/office/powerpoint/2010/main" val="2595970698"/>
      </p:ext>
    </p:extLst>
  </p:cSld>
  <p:clrMap bg1="lt1" tx1="dk1" bg2="lt2" tx2="dk2" accent1="accent1" accent2="accent2" accent3="accent3" accent4="accent4" accent5="accent5" accent6="accent6" hlink="hlink" folHlink="folHlink"/>
  <p:sldLayoutIdLst>
    <p:sldLayoutId id="2147483664" r:id="rId1"/>
    <p:sldLayoutId id="2147483665" r:id="rId2"/>
  </p:sldLayoutIdLst>
  <p:txStyles>
    <p:titleStyle>
      <a:lvl1pPr algn="l" defTabSz="755934"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0" indent="0" algn="l" defTabSz="755934" rtl="0" eaLnBrk="1" latinLnBrk="0" hangingPunct="1">
        <a:lnSpc>
          <a:spcPct val="90000"/>
        </a:lnSpc>
        <a:spcBef>
          <a:spcPts val="827"/>
        </a:spcBef>
        <a:buFontTx/>
        <a:buNone/>
        <a:defRPr sz="2315" kern="1200">
          <a:solidFill>
            <a:schemeClr val="tx1"/>
          </a:solidFill>
          <a:latin typeface="+mn-lt"/>
          <a:ea typeface="+mn-ea"/>
          <a:cs typeface="+mn-cs"/>
        </a:defRPr>
      </a:lvl1pPr>
      <a:lvl2pPr marL="180000" indent="0" algn="l" defTabSz="755934" rtl="0" eaLnBrk="1" latinLnBrk="0" hangingPunct="1">
        <a:lnSpc>
          <a:spcPct val="90000"/>
        </a:lnSpc>
        <a:spcBef>
          <a:spcPts val="413"/>
        </a:spcBef>
        <a:buFontTx/>
        <a:buNone/>
        <a:defRPr sz="1984" kern="1200">
          <a:solidFill>
            <a:schemeClr val="tx1"/>
          </a:solidFill>
          <a:latin typeface="+mn-lt"/>
          <a:ea typeface="+mn-ea"/>
          <a:cs typeface="+mn-cs"/>
        </a:defRPr>
      </a:lvl2pPr>
      <a:lvl3pPr marL="360000" indent="0" algn="l" defTabSz="755934" rtl="0" eaLnBrk="1" latinLnBrk="0" hangingPunct="1">
        <a:lnSpc>
          <a:spcPct val="90000"/>
        </a:lnSpc>
        <a:spcBef>
          <a:spcPts val="413"/>
        </a:spcBef>
        <a:buFontTx/>
        <a:buNone/>
        <a:defRPr sz="1653" kern="1200">
          <a:solidFill>
            <a:schemeClr val="tx1"/>
          </a:solidFill>
          <a:latin typeface="+mn-lt"/>
          <a:ea typeface="+mn-ea"/>
          <a:cs typeface="+mn-cs"/>
        </a:defRPr>
      </a:lvl3pPr>
      <a:lvl4pPr marL="540000" indent="0" algn="l" defTabSz="755934" rtl="0" eaLnBrk="1" latinLnBrk="0" hangingPunct="1">
        <a:lnSpc>
          <a:spcPct val="90000"/>
        </a:lnSpc>
        <a:spcBef>
          <a:spcPts val="413"/>
        </a:spcBef>
        <a:buFontTx/>
        <a:buNone/>
        <a:defRPr sz="1488" kern="1200">
          <a:solidFill>
            <a:schemeClr val="tx1"/>
          </a:solidFill>
          <a:latin typeface="+mn-lt"/>
          <a:ea typeface="+mn-ea"/>
          <a:cs typeface="+mn-cs"/>
        </a:defRPr>
      </a:lvl4pPr>
      <a:lvl5pPr marL="720000" indent="0" algn="l" defTabSz="755934" rtl="0" eaLnBrk="1" latinLnBrk="0" hangingPunct="1">
        <a:lnSpc>
          <a:spcPct val="90000"/>
        </a:lnSpc>
        <a:spcBef>
          <a:spcPts val="413"/>
        </a:spcBef>
        <a:buFontTx/>
        <a:buNone/>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BF93569-04C9-FAF0-25F7-111DEA056635}"/>
              </a:ext>
            </a:extLst>
          </p:cNvPr>
          <p:cNvSpPr>
            <a:spLocks noGrp="1"/>
          </p:cNvSpPr>
          <p:nvPr>
            <p:ph type="title"/>
          </p:nvPr>
        </p:nvSpPr>
        <p:spPr/>
        <p:txBody>
          <a:bodyPr>
            <a:normAutofit/>
          </a:bodyPr>
          <a:lstStyle/>
          <a:p>
            <a:r>
              <a:rPr lang="sv-SE" dirty="0"/>
              <a:t>Samarbete och kommunikation</a:t>
            </a:r>
          </a:p>
        </p:txBody>
      </p:sp>
      <p:sp>
        <p:nvSpPr>
          <p:cNvPr id="6" name="Text Placeholder 5">
            <a:extLst>
              <a:ext uri="{FF2B5EF4-FFF2-40B4-BE49-F238E27FC236}">
                <a16:creationId xmlns:a16="http://schemas.microsoft.com/office/drawing/2014/main" id="{4C4CB0AC-B27A-F774-4169-4AAB281048F7}"/>
              </a:ext>
            </a:extLst>
          </p:cNvPr>
          <p:cNvSpPr>
            <a:spLocks noGrp="1"/>
          </p:cNvSpPr>
          <p:nvPr>
            <p:ph type="body" sz="quarter" idx="11"/>
          </p:nvPr>
        </p:nvSpPr>
        <p:spPr>
          <a:xfrm>
            <a:off x="511929" y="4903653"/>
            <a:ext cx="6480000" cy="1700563"/>
          </a:xfrm>
        </p:spPr>
        <p:txBody>
          <a:bodyPr/>
          <a:lstStyle/>
          <a:p>
            <a:pPr algn="l">
              <a:lnSpc>
                <a:spcPct val="103000"/>
              </a:lnSpc>
              <a:spcAft>
                <a:spcPts val="800"/>
              </a:spcAft>
            </a:pPr>
            <a:r>
              <a:rPr lang="sv-SE" sz="1100" kern="150" dirty="0">
                <a:effectLst/>
                <a:ea typeface="Calibri" panose="020F0502020204030204" pitchFamily="34" charset="0"/>
                <a:cs typeface="Times New Roman" panose="02020603050405020304" pitchFamily="18" charset="0"/>
              </a:rPr>
              <a:t>Under aktivitetens gång arbetar ni i mindre grupper, där varje grupp har en dedikerad grupputvecklare som vägleder er genom aktiviteten. Ni inleder med en gemensam övning, ämnad att främja en avslappnad och öppen atmosfär. Därefter rör ni er vidare till olika stationer med särskilt utvalda övningar baserade på era gruppspecifika mål. För varje övning, presenterar grupputvecklaren problemet som ska lösas och ger er förutsättningarna för detsamma. Ert team planerar, kommunicerar och genomför uppdraget och efteråt reflekterar ni tillsammans. Diskussionen efteråt är lika viktig som övningen i sig och vi kopplar händelser, analyser och insikter till ert vardagliga arbete.</a:t>
            </a:r>
          </a:p>
          <a:p>
            <a:pPr algn="l">
              <a:lnSpc>
                <a:spcPct val="103000"/>
              </a:lnSpc>
              <a:spcAft>
                <a:spcPts val="800"/>
              </a:spcAft>
            </a:pPr>
            <a:r>
              <a:rPr lang="sv-SE" sz="1100" kern="150" dirty="0">
                <a:effectLst/>
                <a:ea typeface="Calibri" panose="020F0502020204030204" pitchFamily="34" charset="0"/>
                <a:cs typeface="Times New Roman" panose="02020603050405020304" pitchFamily="18" charset="0"/>
              </a:rPr>
              <a:t>Inför aktiviteten kontaktar vår ansvariga grupputvecklare er för att förstå era syften och behov. Utefter ert samtal, anpassas upplägg och övningar för att ge er maximalt värde av grupputvecklingen. Kontakta oss idag för att ta steget mot ett mer sammanhållet och framgångsrikt team genom att förbättra samarbetet och utveckla kommunikationen. </a:t>
            </a:r>
          </a:p>
        </p:txBody>
      </p:sp>
      <p:sp>
        <p:nvSpPr>
          <p:cNvPr id="25" name="Text Placeholder 24">
            <a:extLst>
              <a:ext uri="{FF2B5EF4-FFF2-40B4-BE49-F238E27FC236}">
                <a16:creationId xmlns:a16="http://schemas.microsoft.com/office/drawing/2014/main" id="{64C817B0-23C6-3E13-B660-7EDE0B7CA3AE}"/>
              </a:ext>
            </a:extLst>
          </p:cNvPr>
          <p:cNvSpPr>
            <a:spLocks noGrp="1"/>
          </p:cNvSpPr>
          <p:nvPr>
            <p:ph type="body" sz="quarter" idx="12"/>
          </p:nvPr>
        </p:nvSpPr>
        <p:spPr/>
        <p:txBody>
          <a:bodyPr/>
          <a:lstStyle/>
          <a:p>
            <a:r>
              <a:rPr lang="sv-SE" dirty="0"/>
              <a:t>Djupare </a:t>
            </a:r>
            <a:r>
              <a:rPr lang="sv-SE" dirty="0" err="1"/>
              <a:t>teambuilding</a:t>
            </a:r>
            <a:endParaRPr lang="sv-SE" dirty="0"/>
          </a:p>
        </p:txBody>
      </p:sp>
      <p:sp>
        <p:nvSpPr>
          <p:cNvPr id="8" name="Text Placeholder 7">
            <a:extLst>
              <a:ext uri="{FF2B5EF4-FFF2-40B4-BE49-F238E27FC236}">
                <a16:creationId xmlns:a16="http://schemas.microsoft.com/office/drawing/2014/main" id="{2418E652-41C2-BE2D-CA76-8B062AF27674}"/>
              </a:ext>
            </a:extLst>
          </p:cNvPr>
          <p:cNvSpPr>
            <a:spLocks noGrp="1"/>
          </p:cNvSpPr>
          <p:nvPr>
            <p:ph type="body" sz="quarter" idx="13"/>
          </p:nvPr>
        </p:nvSpPr>
        <p:spPr/>
        <p:txBody>
          <a:bodyPr/>
          <a:lstStyle/>
          <a:p>
            <a:r>
              <a:rPr lang="sv-SE" dirty="0"/>
              <a:t>Utomhus</a:t>
            </a:r>
          </a:p>
        </p:txBody>
      </p:sp>
      <p:sp>
        <p:nvSpPr>
          <p:cNvPr id="10" name="Text Placeholder 9">
            <a:extLst>
              <a:ext uri="{FF2B5EF4-FFF2-40B4-BE49-F238E27FC236}">
                <a16:creationId xmlns:a16="http://schemas.microsoft.com/office/drawing/2014/main" id="{9C41D346-1F6F-474E-4B7D-A41C45E7A6DF}"/>
              </a:ext>
            </a:extLst>
          </p:cNvPr>
          <p:cNvSpPr>
            <a:spLocks noGrp="1"/>
          </p:cNvSpPr>
          <p:nvPr>
            <p:ph type="body" sz="quarter" idx="15"/>
          </p:nvPr>
        </p:nvSpPr>
        <p:spPr/>
        <p:txBody>
          <a:bodyPr anchor="ctr"/>
          <a:lstStyle/>
          <a:p>
            <a:r>
              <a:rPr lang="sv-SE" dirty="0"/>
              <a:t>Utvecklande samverkan</a:t>
            </a:r>
          </a:p>
        </p:txBody>
      </p:sp>
      <p:sp>
        <p:nvSpPr>
          <p:cNvPr id="16" name="Text Placeholder 15">
            <a:extLst>
              <a:ext uri="{FF2B5EF4-FFF2-40B4-BE49-F238E27FC236}">
                <a16:creationId xmlns:a16="http://schemas.microsoft.com/office/drawing/2014/main" id="{90F93F6E-3A44-B64F-49B6-AD43DD1A8421}"/>
              </a:ext>
            </a:extLst>
          </p:cNvPr>
          <p:cNvSpPr>
            <a:spLocks noGrp="1"/>
          </p:cNvSpPr>
          <p:nvPr>
            <p:ph type="body" sz="quarter" idx="21"/>
          </p:nvPr>
        </p:nvSpPr>
        <p:spPr/>
        <p:txBody>
          <a:bodyPr/>
          <a:lstStyle/>
          <a:p>
            <a:r>
              <a:rPr lang="sv-SE" dirty="0"/>
              <a:t>3 h</a:t>
            </a:r>
          </a:p>
        </p:txBody>
      </p:sp>
      <p:sp>
        <p:nvSpPr>
          <p:cNvPr id="17" name="Text Placeholder 16">
            <a:extLst>
              <a:ext uri="{FF2B5EF4-FFF2-40B4-BE49-F238E27FC236}">
                <a16:creationId xmlns:a16="http://schemas.microsoft.com/office/drawing/2014/main" id="{FA2962DF-D373-EA56-9BBC-7975DEB9EDEB}"/>
              </a:ext>
            </a:extLst>
          </p:cNvPr>
          <p:cNvSpPr>
            <a:spLocks noGrp="1"/>
          </p:cNvSpPr>
          <p:nvPr>
            <p:ph type="body" sz="quarter" idx="22"/>
          </p:nvPr>
        </p:nvSpPr>
        <p:spPr/>
        <p:txBody>
          <a:bodyPr/>
          <a:lstStyle/>
          <a:p>
            <a:r>
              <a:rPr lang="sv-SE" dirty="0"/>
              <a:t>Tidsåtgång</a:t>
            </a:r>
          </a:p>
        </p:txBody>
      </p:sp>
      <p:sp>
        <p:nvSpPr>
          <p:cNvPr id="18" name="Text Placeholder 17">
            <a:extLst>
              <a:ext uri="{FF2B5EF4-FFF2-40B4-BE49-F238E27FC236}">
                <a16:creationId xmlns:a16="http://schemas.microsoft.com/office/drawing/2014/main" id="{EF5AC0AB-5660-DA7F-2A99-0AFED42D522C}"/>
              </a:ext>
            </a:extLst>
          </p:cNvPr>
          <p:cNvSpPr>
            <a:spLocks noGrp="1"/>
          </p:cNvSpPr>
          <p:nvPr>
            <p:ph type="body" sz="quarter" idx="23"/>
          </p:nvPr>
        </p:nvSpPr>
        <p:spPr/>
        <p:txBody>
          <a:bodyPr/>
          <a:lstStyle/>
          <a:p>
            <a:r>
              <a:rPr lang="sv-SE" dirty="0"/>
              <a:t>Max 100 </a:t>
            </a:r>
            <a:r>
              <a:rPr lang="sv-SE" dirty="0" err="1"/>
              <a:t>pers</a:t>
            </a:r>
            <a:endParaRPr lang="sv-SE" dirty="0"/>
          </a:p>
        </p:txBody>
      </p:sp>
      <p:sp>
        <p:nvSpPr>
          <p:cNvPr id="19" name="Text Placeholder 18">
            <a:extLst>
              <a:ext uri="{FF2B5EF4-FFF2-40B4-BE49-F238E27FC236}">
                <a16:creationId xmlns:a16="http://schemas.microsoft.com/office/drawing/2014/main" id="{86905F74-1F77-F987-2676-84252E6F7DE4}"/>
              </a:ext>
            </a:extLst>
          </p:cNvPr>
          <p:cNvSpPr>
            <a:spLocks noGrp="1"/>
          </p:cNvSpPr>
          <p:nvPr>
            <p:ph type="body" sz="quarter" idx="24"/>
          </p:nvPr>
        </p:nvSpPr>
        <p:spPr/>
        <p:txBody>
          <a:bodyPr/>
          <a:lstStyle/>
          <a:p>
            <a:r>
              <a:rPr lang="sv-SE" dirty="0"/>
              <a:t>Antal personer</a:t>
            </a:r>
          </a:p>
        </p:txBody>
      </p:sp>
      <p:sp>
        <p:nvSpPr>
          <p:cNvPr id="20" name="Text Placeholder 19">
            <a:extLst>
              <a:ext uri="{FF2B5EF4-FFF2-40B4-BE49-F238E27FC236}">
                <a16:creationId xmlns:a16="http://schemas.microsoft.com/office/drawing/2014/main" id="{25433415-CBE0-CED0-9A41-3CB1EE35077C}"/>
              </a:ext>
            </a:extLst>
          </p:cNvPr>
          <p:cNvSpPr>
            <a:spLocks noGrp="1"/>
          </p:cNvSpPr>
          <p:nvPr>
            <p:ph type="body" sz="quarter" idx="25"/>
          </p:nvPr>
        </p:nvSpPr>
        <p:spPr/>
        <p:txBody>
          <a:bodyPr/>
          <a:lstStyle/>
          <a:p>
            <a:r>
              <a:rPr lang="sv-SE" dirty="0"/>
              <a:t>Svenska eller engelska</a:t>
            </a:r>
          </a:p>
        </p:txBody>
      </p:sp>
      <p:sp>
        <p:nvSpPr>
          <p:cNvPr id="21" name="Text Placeholder 20">
            <a:extLst>
              <a:ext uri="{FF2B5EF4-FFF2-40B4-BE49-F238E27FC236}">
                <a16:creationId xmlns:a16="http://schemas.microsoft.com/office/drawing/2014/main" id="{21E694BD-CA2A-3007-2A41-DA0C31E03705}"/>
              </a:ext>
            </a:extLst>
          </p:cNvPr>
          <p:cNvSpPr>
            <a:spLocks noGrp="1"/>
          </p:cNvSpPr>
          <p:nvPr>
            <p:ph type="body" sz="quarter" idx="26"/>
          </p:nvPr>
        </p:nvSpPr>
        <p:spPr/>
        <p:txBody>
          <a:bodyPr/>
          <a:lstStyle/>
          <a:p>
            <a:r>
              <a:rPr lang="sv-SE" dirty="0"/>
              <a:t>Språk</a:t>
            </a:r>
          </a:p>
        </p:txBody>
      </p:sp>
      <p:pic>
        <p:nvPicPr>
          <p:cNvPr id="9" name="Picture Placeholder 8">
            <a:extLst>
              <a:ext uri="{FF2B5EF4-FFF2-40B4-BE49-F238E27FC236}">
                <a16:creationId xmlns:a16="http://schemas.microsoft.com/office/drawing/2014/main" id="{9FF687C5-185A-CE72-E538-6CD84B5B4F80}"/>
              </a:ext>
            </a:extLst>
          </p:cNvPr>
          <p:cNvPicPr>
            <a:picLocks noGrp="1" noChangeAspect="1"/>
          </p:cNvPicPr>
          <p:nvPr>
            <p:ph type="pic" sz="quarter" idx="30"/>
          </p:nvPr>
        </p:nvPicPr>
        <p:blipFill>
          <a:blip r:embed="rId2">
            <a:extLst>
              <a:ext uri="{28A0092B-C50C-407E-A947-70E740481C1C}">
                <a14:useLocalDpi xmlns:a14="http://schemas.microsoft.com/office/drawing/2010/main" val="0"/>
              </a:ext>
            </a:extLst>
          </a:blip>
          <a:srcRect t="9809" b="9809"/>
          <a:stretch/>
        </p:blipFill>
        <p:spPr>
          <a:xfrm>
            <a:off x="511929" y="599237"/>
            <a:ext cx="6480000" cy="3472511"/>
          </a:xfrm>
        </p:spPr>
      </p:pic>
      <p:sp>
        <p:nvSpPr>
          <p:cNvPr id="3" name="Platshållare för text 2">
            <a:extLst>
              <a:ext uri="{FF2B5EF4-FFF2-40B4-BE49-F238E27FC236}">
                <a16:creationId xmlns:a16="http://schemas.microsoft.com/office/drawing/2014/main" id="{63B09E72-0770-F07E-769E-1B9103CFBB9A}"/>
              </a:ext>
            </a:extLst>
          </p:cNvPr>
          <p:cNvSpPr>
            <a:spLocks noGrp="1"/>
          </p:cNvSpPr>
          <p:nvPr>
            <p:ph type="body" sz="quarter" idx="32"/>
          </p:nvPr>
        </p:nvSpPr>
        <p:spPr/>
        <p:txBody>
          <a:bodyPr/>
          <a:lstStyle/>
          <a:p>
            <a:endParaRPr lang="sv-SE"/>
          </a:p>
        </p:txBody>
      </p:sp>
      <p:sp>
        <p:nvSpPr>
          <p:cNvPr id="5" name="Platshållare för text 4">
            <a:extLst>
              <a:ext uri="{FF2B5EF4-FFF2-40B4-BE49-F238E27FC236}">
                <a16:creationId xmlns:a16="http://schemas.microsoft.com/office/drawing/2014/main" id="{1A1DEA6F-9903-E13E-3BD1-A6DD4905956F}"/>
              </a:ext>
            </a:extLst>
          </p:cNvPr>
          <p:cNvSpPr>
            <a:spLocks noGrp="1"/>
          </p:cNvSpPr>
          <p:nvPr>
            <p:ph type="body" sz="quarter" idx="16"/>
          </p:nvPr>
        </p:nvSpPr>
        <p:spPr/>
        <p:txBody>
          <a:bodyPr/>
          <a:lstStyle/>
          <a:p>
            <a:endParaRPr lang="sv-SE"/>
          </a:p>
        </p:txBody>
      </p:sp>
      <p:sp>
        <p:nvSpPr>
          <p:cNvPr id="13" name="Platshållare för text 12">
            <a:extLst>
              <a:ext uri="{FF2B5EF4-FFF2-40B4-BE49-F238E27FC236}">
                <a16:creationId xmlns:a16="http://schemas.microsoft.com/office/drawing/2014/main" id="{9C20D5F5-7A34-40CA-1D5D-BD59FD82F865}"/>
              </a:ext>
            </a:extLst>
          </p:cNvPr>
          <p:cNvSpPr>
            <a:spLocks noGrp="1"/>
          </p:cNvSpPr>
          <p:nvPr>
            <p:ph type="body" sz="quarter" idx="17"/>
          </p:nvPr>
        </p:nvSpPr>
        <p:spPr/>
        <p:txBody>
          <a:bodyPr/>
          <a:lstStyle/>
          <a:p>
            <a:endParaRPr lang="sv-SE"/>
          </a:p>
        </p:txBody>
      </p:sp>
    </p:spTree>
    <p:extLst>
      <p:ext uri="{BB962C8B-B14F-4D97-AF65-F5344CB8AC3E}">
        <p14:creationId xmlns:p14="http://schemas.microsoft.com/office/powerpoint/2010/main" val="209087804"/>
      </p:ext>
    </p:extLst>
  </p:cSld>
  <p:clrMapOvr>
    <a:masterClrMapping/>
  </p:clrMapOvr>
</p:sld>
</file>

<file path=ppt/theme/theme1.xml><?xml version="1.0" encoding="utf-8"?>
<a:theme xmlns:a="http://schemas.openxmlformats.org/drawingml/2006/main" name="Office Theme">
  <a:themeElements>
    <a:clrScheme name="Aventi 2024">
      <a:dk1>
        <a:srgbClr val="030D18"/>
      </a:dk1>
      <a:lt1>
        <a:sysClr val="window" lastClr="FFFFFF"/>
      </a:lt1>
      <a:dk2>
        <a:srgbClr val="707070"/>
      </a:dk2>
      <a:lt2>
        <a:srgbClr val="FFFFFF"/>
      </a:lt2>
      <a:accent1>
        <a:srgbClr val="F48F1C"/>
      </a:accent1>
      <a:accent2>
        <a:srgbClr val="FDBC63"/>
      </a:accent2>
      <a:accent3>
        <a:srgbClr val="FFF4E7"/>
      </a:accent3>
      <a:accent4>
        <a:srgbClr val="A6CEDD"/>
      </a:accent4>
      <a:accent5>
        <a:srgbClr val="DBECF2"/>
      </a:accent5>
      <a:accent6>
        <a:srgbClr val="EDF5F8"/>
      </a:accent6>
      <a:hlink>
        <a:srgbClr val="F48F1C"/>
      </a:hlink>
      <a:folHlink>
        <a:srgbClr val="FDBC6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06E31EEC7547C41B223E125BFD343E7" ma:contentTypeVersion="13" ma:contentTypeDescription="Skapa ett nytt dokument." ma:contentTypeScope="" ma:versionID="8f8f40b2d0033214f066846336feacda">
  <xsd:schema xmlns:xsd="http://www.w3.org/2001/XMLSchema" xmlns:xs="http://www.w3.org/2001/XMLSchema" xmlns:p="http://schemas.microsoft.com/office/2006/metadata/properties" xmlns:ns2="2bec8780-dfe5-4ca3-8388-8a084216b678" xmlns:ns3="efafd702-17e7-4f52-b39f-8816e24d5804" targetNamespace="http://schemas.microsoft.com/office/2006/metadata/properties" ma:root="true" ma:fieldsID="cbe83083b9e5bb20e56afb29f6bf320c" ns2:_="" ns3:_="">
    <xsd:import namespace="2bec8780-dfe5-4ca3-8388-8a084216b678"/>
    <xsd:import namespace="efafd702-17e7-4f52-b39f-8816e24d5804"/>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c8780-dfe5-4ca3-8388-8a084216b678"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Bildmarkeringar" ma:readOnly="false" ma:fieldId="{5cf76f15-5ced-4ddc-b409-7134ff3c332f}" ma:taxonomyMulti="true" ma:sspId="9e5b290e-8d29-4a73-a390-dd7b52192101"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fafd702-17e7-4f52-b39f-8816e24d5804"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0b481163-ceeb-4e3c-afb7-17d935809954}" ma:internalName="TaxCatchAll" ma:showField="CatchAllData" ma:web="efafd702-17e7-4f52-b39f-8816e24d58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3F83EDD-49DA-410B-BC92-58FA5A1DD45E}"/>
</file>

<file path=customXml/itemProps2.xml><?xml version="1.0" encoding="utf-8"?>
<ds:datastoreItem xmlns:ds="http://schemas.openxmlformats.org/officeDocument/2006/customXml" ds:itemID="{B672CF25-5519-4FA2-9072-A8256523AC21}"/>
</file>

<file path=docProps/app.xml><?xml version="1.0" encoding="utf-8"?>
<Properties xmlns="http://schemas.openxmlformats.org/officeDocument/2006/extended-properties" xmlns:vt="http://schemas.openxmlformats.org/officeDocument/2006/docPropsVTypes">
  <Template>Office Theme</Template>
  <TotalTime>174</TotalTime>
  <Words>183</Words>
  <Application>Microsoft Macintosh PowerPoint</Application>
  <PresentationFormat>Anpassad</PresentationFormat>
  <Paragraphs>12</Paragraphs>
  <Slides>1</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vt:i4>
      </vt:variant>
    </vt:vector>
  </HeadingPairs>
  <TitlesOfParts>
    <vt:vector size="4" baseType="lpstr">
      <vt:lpstr>Aptos</vt:lpstr>
      <vt:lpstr>Arial</vt:lpstr>
      <vt:lpstr>Office Theme</vt:lpstr>
      <vt:lpstr>Samarbete och kommunikation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Katarina Johannesson</dc:creator>
  <cp:lastModifiedBy>Julia Olofsson</cp:lastModifiedBy>
  <cp:revision>14</cp:revision>
  <cp:lastPrinted>2024-01-22T09:19:38Z</cp:lastPrinted>
  <dcterms:created xsi:type="dcterms:W3CDTF">2024-01-22T07:54:32Z</dcterms:created>
  <dcterms:modified xsi:type="dcterms:W3CDTF">2024-02-13T13:53:48Z</dcterms:modified>
</cp:coreProperties>
</file>